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4" r:id="rId2"/>
    <p:sldMasterId id="2147483802" r:id="rId3"/>
    <p:sldMasterId id="2147483814" r:id="rId4"/>
  </p:sldMasterIdLst>
  <p:notesMasterIdLst>
    <p:notesMasterId r:id="rId22"/>
  </p:notesMasterIdLst>
  <p:handoutMasterIdLst>
    <p:handoutMasterId r:id="rId23"/>
  </p:handoutMasterIdLst>
  <p:sldIdLst>
    <p:sldId id="310" r:id="rId5"/>
    <p:sldId id="261" r:id="rId6"/>
    <p:sldId id="295" r:id="rId7"/>
    <p:sldId id="298" r:id="rId8"/>
    <p:sldId id="299" r:id="rId9"/>
    <p:sldId id="301" r:id="rId10"/>
    <p:sldId id="307" r:id="rId11"/>
    <p:sldId id="271" r:id="rId12"/>
    <p:sldId id="288" r:id="rId13"/>
    <p:sldId id="287" r:id="rId14"/>
    <p:sldId id="276" r:id="rId15"/>
    <p:sldId id="277" r:id="rId16"/>
    <p:sldId id="280" r:id="rId17"/>
    <p:sldId id="293" r:id="rId18"/>
    <p:sldId id="289" r:id="rId19"/>
    <p:sldId id="290" r:id="rId20"/>
    <p:sldId id="284" r:id="rId21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9"/>
    <a:srgbClr val="1263C4"/>
    <a:srgbClr val="CC9900"/>
    <a:srgbClr val="549A84"/>
    <a:srgbClr val="339966"/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9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.taseva\Desktop\catalogue%20ANUGA%202013\ft_all_2012%20po%20stoki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.taseva\Desktop\catalogue%20ANUGA%202013\ft_all_2012%20po%20stoki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34581872308379"/>
          <c:y val="1.0397704830639334E-2"/>
          <c:w val="0.5915327441792203"/>
          <c:h val="0.38141823999913477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'import 2012 total'!$A$68:$A$76</c:f>
              <c:strCache>
                <c:ptCount val="9"/>
                <c:pt idx="0">
                  <c:v>Минеральные продукты</c:v>
                </c:pt>
                <c:pt idx="1">
                  <c:v>Цветные металлы</c:v>
                </c:pt>
                <c:pt idx="2">
                  <c:v>Машины и оборудование</c:v>
                </c:pt>
                <c:pt idx="3">
                  <c:v>Текстиль и текстильные изделия</c:v>
                </c:pt>
                <c:pt idx="4">
                  <c:v>Продукты растительного происхождения</c:v>
                </c:pt>
                <c:pt idx="5">
                  <c:v>Химические продукты</c:v>
                </c:pt>
                <c:pt idx="6">
                  <c:v>Продукты питания, напитки и табачные изделия</c:v>
                </c:pt>
                <c:pt idx="7">
                  <c:v>Иное</c:v>
                </c:pt>
                <c:pt idx="8">
                  <c:v>Others</c:v>
                </c:pt>
              </c:strCache>
            </c:strRef>
          </c:cat>
          <c:val>
            <c:numRef>
              <c:f>'import 2012 total'!$B$68:$B$76</c:f>
              <c:numCache>
                <c:formatCode>0</c:formatCode>
                <c:ptCount val="9"/>
                <c:pt idx="0">
                  <c:v>7894.2974977375297</c:v>
                </c:pt>
                <c:pt idx="1">
                  <c:v>4517.9504880281002</c:v>
                </c:pt>
                <c:pt idx="2">
                  <c:v>2350.16748592669</c:v>
                </c:pt>
                <c:pt idx="3">
                  <c:v>2177.9696624962303</c:v>
                </c:pt>
                <c:pt idx="4">
                  <c:v>1538.4055858638001</c:v>
                </c:pt>
                <c:pt idx="5">
                  <c:v>1411.65441014812</c:v>
                </c:pt>
                <c:pt idx="6">
                  <c:v>1235.4392656826001</c:v>
                </c:pt>
                <c:pt idx="7">
                  <c:v>1063.0846990791601</c:v>
                </c:pt>
                <c:pt idx="8">
                  <c:v>3294.3270718825238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4262245586095777"/>
          <c:w val="1"/>
          <c:h val="0.55794376582711291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latin typeface="Calibri" panose="020F050202020403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38771897698834"/>
          <c:y val="2.97903345605808E-3"/>
          <c:w val="0.483417261795764"/>
          <c:h val="0.35885398896318366"/>
        </c:manualLayout>
      </c:layout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'export 2012 total'!$A$44:$A$51</c:f>
              <c:strCache>
                <c:ptCount val="8"/>
                <c:pt idx="0">
                  <c:v>Mineral products</c:v>
                </c:pt>
                <c:pt idx="1">
                  <c:v>Минеральные продукты</c:v>
                </c:pt>
                <c:pt idx="2">
                  <c:v>Цветные металлы</c:v>
                </c:pt>
                <c:pt idx="3">
                  <c:v>Машины и оборудование</c:v>
                </c:pt>
                <c:pt idx="4">
                  <c:v>Текстиль и текстильные изделия</c:v>
                </c:pt>
                <c:pt idx="5">
                  <c:v>Продукты растительного происхождения</c:v>
                </c:pt>
                <c:pt idx="6">
                  <c:v>Химические продукты</c:v>
                </c:pt>
                <c:pt idx="7">
                  <c:v>Продукты питания, напитки и табачные изделия</c:v>
                </c:pt>
              </c:strCache>
            </c:strRef>
          </c:cat>
          <c:val>
            <c:numRef>
              <c:f>'export 2012 total'!$B$44:$B$51</c:f>
              <c:numCache>
                <c:formatCode>#,##0</c:formatCode>
                <c:ptCount val="8"/>
                <c:pt idx="0">
                  <c:v>4134.6622400719898</c:v>
                </c:pt>
                <c:pt idx="1">
                  <c:v>3834.4214026781501</c:v>
                </c:pt>
                <c:pt idx="2">
                  <c:v>2881.9739793335798</c:v>
                </c:pt>
                <c:pt idx="3">
                  <c:v>1670.9264772500701</c:v>
                </c:pt>
                <c:pt idx="4">
                  <c:v>1662.7240884944001</c:v>
                </c:pt>
                <c:pt idx="5">
                  <c:v>1445.93815260017</c:v>
                </c:pt>
                <c:pt idx="6">
                  <c:v>1120.8533722256</c:v>
                </c:pt>
                <c:pt idx="7">
                  <c:v>4041.5615574973299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6.9767441860465115E-2"/>
          <c:y val="0.43501732979568203"/>
          <c:w val="0.88372093023255816"/>
          <c:h val="0.5649826702043180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ata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F13E1-9444-4FD6-BC89-2E913B0DD188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F4E25C-BA1C-490F-9E9F-68BB3D7A933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692606" y="-8"/>
          <a:ext cx="1784862" cy="623928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powder">
          <a:bevelT w="25400" h="38100"/>
        </a:sp3d>
      </dgm:spPr>
      <dgm:t>
        <a:bodyPr/>
        <a:lstStyle/>
        <a:p>
          <a:r>
            <a:rPr lang="bg-BG" sz="1400" b="1" i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Партнеры по экспорту</a:t>
          </a:r>
          <a:endParaRPr lang="en-US" sz="1400" b="1" i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5341ABCF-C28D-4C9A-9D01-38AB0A8D47BC}" type="parTrans" cxnId="{D03E532D-6A97-42CF-8E9D-93DA72F8DF6E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06E33B0D-53D5-4F72-B52E-19273A364216}" type="sibTrans" cxnId="{D03E532D-6A97-42CF-8E9D-93DA72F8DF6E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9E0AE061-4D6D-443F-9819-BCB45A0ED68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>
          <a:off x="1029081" y="1941931"/>
          <a:ext cx="1059560" cy="362605"/>
        </a:xfrm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bg-BG" sz="1400" b="1" i="0" dirty="0" smtClean="0">
              <a:latin typeface="Calibri"/>
              <a:ea typeface="+mn-ea"/>
              <a:cs typeface="+mn-cs"/>
            </a:rPr>
            <a:t>Германия</a:t>
          </a:r>
          <a:r>
            <a:rPr lang="en-US" sz="1400" b="1" i="0" dirty="0" smtClean="0">
              <a:latin typeface="Calibri"/>
              <a:ea typeface="+mn-ea"/>
              <a:cs typeface="+mn-cs"/>
            </a:rPr>
            <a:t> 10 %</a:t>
          </a:r>
          <a:endParaRPr lang="en-US" sz="1400" b="1" i="0" dirty="0">
            <a:latin typeface="Calibri"/>
            <a:ea typeface="+mn-ea"/>
            <a:cs typeface="+mn-cs"/>
          </a:endParaRPr>
        </a:p>
      </dgm:t>
    </dgm:pt>
    <dgm:pt modelId="{429561F5-0482-4B17-9123-B2902C0638F2}" type="parTrans" cxnId="{8894D103-92D2-4448-A656-86A2C32351BA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990698D3-02EF-43A0-B9CF-44FD3616AB61}" type="sibTrans" cxnId="{8894D103-92D2-4448-A656-86A2C32351BA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6400A8EA-A260-4FAC-A48E-EB2BC418954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2235395" y="151325"/>
          <a:ext cx="1775177" cy="52035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powder">
          <a:bevelT w="25400" h="38100"/>
        </a:sp3d>
      </dgm:spPr>
      <dgm:t>
        <a:bodyPr>
          <a:scene3d>
            <a:camera prst="orthographicFront"/>
            <a:lightRig rig="sunset" dir="t"/>
          </a:scene3d>
          <a:sp3d prstMaterial="metal"/>
        </a:bodyPr>
        <a:lstStyle/>
        <a:p>
          <a:r>
            <a:rPr lang="bg-BG" sz="1400" b="1" i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Партнеры по импорту</a:t>
          </a:r>
          <a:endParaRPr lang="en-US" sz="1400" b="1" i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1341888C-9AEE-4D6F-9568-B71021E7328E}" type="parTrans" cxnId="{2148D33D-5B89-4FC8-8C50-617BE7956952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56B6335F-58BB-4462-B0CD-E85B1ADAD7E9}" type="sibTrans" cxnId="{2148D33D-5B89-4FC8-8C50-617BE7956952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E416502E-7E43-4581-9444-79A9AD761E0C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559558" y="1941931"/>
          <a:ext cx="1059560" cy="362605"/>
        </a:xfrm>
        <a:scene3d>
          <a:camera prst="orthographicFront"/>
          <a:lightRig rig="threePt" dir="t">
            <a:rot lat="0" lon="0" rev="7500000"/>
          </a:lightRig>
        </a:scene3d>
        <a:sp3d/>
      </dgm:spPr>
      <dgm:t>
        <a:bodyPr>
          <a:scene3d>
            <a:camera prst="orthographicFront"/>
            <a:lightRig rig="sunset" dir="t"/>
          </a:scene3d>
          <a:sp3d prstMaterial="metal"/>
        </a:bodyPr>
        <a:lstStyle/>
        <a:p>
          <a:r>
            <a:rPr lang="bg-BG" sz="1400" b="1" i="0" dirty="0" smtClean="0">
              <a:latin typeface="Calibri"/>
              <a:ea typeface="+mn-ea"/>
              <a:cs typeface="+mn-cs"/>
            </a:rPr>
            <a:t>Россия</a:t>
          </a:r>
          <a:r>
            <a:rPr lang="en-US" sz="1400" b="1" i="0" dirty="0" smtClean="0">
              <a:latin typeface="Calibri"/>
              <a:ea typeface="+mn-ea"/>
              <a:cs typeface="+mn-cs"/>
            </a:rPr>
            <a:t> 21 %</a:t>
          </a:r>
          <a:endParaRPr lang="en-US" sz="1400" b="1" i="0" dirty="0">
            <a:latin typeface="Calibri"/>
            <a:ea typeface="+mn-ea"/>
            <a:cs typeface="+mn-cs"/>
          </a:endParaRPr>
        </a:p>
      </dgm:t>
    </dgm:pt>
    <dgm:pt modelId="{C965BEE5-BA82-4D46-B9EA-D373E1F5AD19}" type="parTrans" cxnId="{CB3976D9-66FB-4707-AE17-872F9940313E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04939158-5C65-4E2B-83AF-291C14ED7471}" type="sibTrans" cxnId="{CB3976D9-66FB-4707-AE17-872F9940313E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28ED1689-08B4-40A6-B986-4AFC51D150DF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bg-BG" sz="1400"/>
        </a:p>
      </dgm:t>
    </dgm:pt>
    <dgm:pt modelId="{2ED541A8-68CC-4094-BAC4-E96A34EB95B1}" type="parTrans" cxnId="{8EBFCDBF-0559-4D94-B53A-D42EE0A1F3C8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F0995340-5FF2-4792-9B6D-9CCB3D1159EF}" type="sibTrans" cxnId="{8EBFCDBF-0559-4D94-B53A-D42EE0A1F3C8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B68BF6A1-4757-433D-9383-74F0A681317D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559558" y="1551070"/>
          <a:ext cx="1059560" cy="362605"/>
        </a:xfrm>
        <a:scene3d>
          <a:camera prst="orthographicFront"/>
          <a:lightRig rig="threePt" dir="t">
            <a:rot lat="0" lon="0" rev="7500000"/>
          </a:lightRig>
        </a:scene3d>
        <a:sp3d/>
      </dgm:spPr>
      <dgm:t>
        <a:bodyPr>
          <a:scene3d>
            <a:camera prst="orthographicFront"/>
            <a:lightRig rig="sunset" dir="t"/>
          </a:scene3d>
          <a:sp3d prstMaterial="metal"/>
        </a:bodyPr>
        <a:lstStyle/>
        <a:p>
          <a:r>
            <a:rPr lang="bg-BG" sz="1400" b="1" i="0" dirty="0" smtClean="0">
              <a:latin typeface="Calibri"/>
              <a:ea typeface="+mn-ea"/>
              <a:cs typeface="+mn-cs"/>
            </a:rPr>
            <a:t>Германия</a:t>
          </a:r>
          <a:r>
            <a:rPr lang="en-US" sz="1400" b="1" i="0" dirty="0" smtClean="0">
              <a:latin typeface="Calibri"/>
              <a:ea typeface="+mn-ea"/>
              <a:cs typeface="+mn-cs"/>
            </a:rPr>
            <a:t> 11 %</a:t>
          </a:r>
          <a:endParaRPr lang="en-US" sz="1400" b="1" i="0" dirty="0">
            <a:latin typeface="Calibri"/>
            <a:ea typeface="+mn-ea"/>
            <a:cs typeface="+mn-cs"/>
          </a:endParaRPr>
        </a:p>
      </dgm:t>
    </dgm:pt>
    <dgm:pt modelId="{B39D2AC4-3152-4845-994D-9692BA46B511}" type="parTrans" cxnId="{05E0E1F3-2646-4960-875C-60CAB7D8B56D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4A6B19C1-7CF5-4AA0-8008-77EFD3AFFAA4}" type="sibTrans" cxnId="{05E0E1F3-2646-4960-875C-60CAB7D8B56D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F97F2667-330B-497D-B670-407ABDD0CA00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559558" y="1160210"/>
          <a:ext cx="1059560" cy="362605"/>
        </a:xfrm>
        <a:scene3d>
          <a:camera prst="orthographicFront"/>
          <a:lightRig rig="threePt" dir="t">
            <a:rot lat="0" lon="0" rev="7500000"/>
          </a:lightRig>
        </a:scene3d>
        <a:sp3d/>
      </dgm:spPr>
      <dgm:t>
        <a:bodyPr>
          <a:scene3d>
            <a:camera prst="orthographicFront"/>
            <a:lightRig rig="sunset" dir="t"/>
          </a:scene3d>
          <a:sp3d prstMaterial="metal"/>
        </a:bodyPr>
        <a:lstStyle/>
        <a:p>
          <a:r>
            <a:rPr lang="bg-BG" sz="1400" b="1" i="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Италия</a:t>
          </a:r>
          <a:r>
            <a:rPr lang="en-US" sz="1400" b="1" i="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7 %</a:t>
          </a:r>
          <a:endParaRPr lang="en-US" sz="1400" b="1" i="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  <a:ea typeface="+mn-ea"/>
            <a:cs typeface="+mn-cs"/>
          </a:endParaRPr>
        </a:p>
      </dgm:t>
    </dgm:pt>
    <dgm:pt modelId="{A04D4A3B-1454-4661-839F-36AE9277128C}" type="parTrans" cxnId="{9A9160A0-030D-4AEB-BCC9-F4D26A24504E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7EFB9A66-3226-46B6-A5F2-B4796F94C57C}" type="sibTrans" cxnId="{9A9160A0-030D-4AEB-BCC9-F4D26A24504E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E07F594E-3DE6-438D-B712-F70D297D6DED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559558" y="762286"/>
          <a:ext cx="1059560" cy="362605"/>
        </a:xfrm>
        <a:scene3d>
          <a:camera prst="orthographicFront"/>
          <a:lightRig rig="threePt" dir="t">
            <a:rot lat="0" lon="0" rev="7500000"/>
          </a:lightRig>
        </a:scene3d>
        <a:sp3d/>
      </dgm:spPr>
      <dgm:t>
        <a:bodyPr>
          <a:scene3d>
            <a:camera prst="orthographicFront"/>
            <a:lightRig rig="sunset" dir="t"/>
          </a:scene3d>
          <a:sp3d prstMaterial="metal"/>
        </a:bodyPr>
        <a:lstStyle/>
        <a:p>
          <a:r>
            <a:rPr lang="bg-BG" sz="1400" b="1" i="0" dirty="0" smtClean="0">
              <a:latin typeface="Calibri"/>
              <a:ea typeface="+mn-ea"/>
              <a:cs typeface="+mn-cs"/>
            </a:rPr>
            <a:t>Румыния</a:t>
          </a:r>
          <a:r>
            <a:rPr lang="en-US" sz="1400" b="1" i="0" dirty="0" smtClean="0">
              <a:latin typeface="Calibri"/>
              <a:ea typeface="+mn-ea"/>
              <a:cs typeface="+mn-cs"/>
            </a:rPr>
            <a:t> 7 %</a:t>
          </a:r>
          <a:endParaRPr lang="en-US" sz="1400" b="1" i="0" dirty="0">
            <a:latin typeface="Calibri"/>
            <a:ea typeface="+mn-ea"/>
            <a:cs typeface="+mn-cs"/>
          </a:endParaRPr>
        </a:p>
      </dgm:t>
    </dgm:pt>
    <dgm:pt modelId="{494E0985-4F76-40AE-AF1E-A7517C60B352}" type="parTrans" cxnId="{A1B16758-4438-4D23-8143-0C5CD30861AC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A1041CDB-5ECE-4210-A664-585A1EFECD10}" type="sibTrans" cxnId="{A1B16758-4438-4D23-8143-0C5CD30861AC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22B317C9-2357-491B-A34F-D7A09A065C9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>
          <a:off x="1029081" y="1551070"/>
          <a:ext cx="1059560" cy="362605"/>
        </a:xfrm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bg-BG" sz="1400" b="1" i="0" dirty="0" smtClean="0">
              <a:latin typeface="Calibri"/>
              <a:ea typeface="+mn-ea"/>
              <a:cs typeface="+mn-cs"/>
            </a:rPr>
            <a:t>Турция</a:t>
          </a:r>
          <a:r>
            <a:rPr lang="en-US" sz="1400" b="1" i="0" dirty="0" smtClean="0">
              <a:latin typeface="Calibri"/>
              <a:ea typeface="+mn-ea"/>
              <a:cs typeface="+mn-cs"/>
            </a:rPr>
            <a:t> 10 %</a:t>
          </a:r>
          <a:endParaRPr lang="en-US" sz="1400" b="1" i="0" dirty="0">
            <a:latin typeface="Calibri"/>
            <a:ea typeface="+mn-ea"/>
            <a:cs typeface="+mn-cs"/>
          </a:endParaRPr>
        </a:p>
      </dgm:t>
    </dgm:pt>
    <dgm:pt modelId="{9ABD2573-CE72-40CC-9710-00E5AEE52F1A}" type="parTrans" cxnId="{803C7E36-ED72-4728-BD05-B97D86E0AAAC}">
      <dgm:prSet/>
      <dgm:spPr/>
      <dgm:t>
        <a:bodyPr/>
        <a:lstStyle/>
        <a:p>
          <a:endParaRPr lang="bg-BG" sz="1400" b="1" i="0">
            <a:solidFill>
              <a:schemeClr val="bg1"/>
            </a:solidFill>
            <a:latin typeface="+mj-lt"/>
          </a:endParaRPr>
        </a:p>
      </dgm:t>
    </dgm:pt>
    <dgm:pt modelId="{F883D4EE-3A06-4362-84F6-21922497FCF0}" type="sibTrans" cxnId="{803C7E36-ED72-4728-BD05-B97D86E0AAAC}">
      <dgm:prSet/>
      <dgm:spPr/>
      <dgm:t>
        <a:bodyPr/>
        <a:lstStyle/>
        <a:p>
          <a:endParaRPr lang="bg-BG" sz="1400" b="1" i="0">
            <a:solidFill>
              <a:schemeClr val="bg1"/>
            </a:solidFill>
            <a:latin typeface="+mj-lt"/>
          </a:endParaRPr>
        </a:p>
      </dgm:t>
    </dgm:pt>
    <dgm:pt modelId="{7EF0E521-AC52-4724-AF34-05A8A84D94B9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bg-BG" sz="1400"/>
        </a:p>
      </dgm:t>
    </dgm:pt>
    <dgm:pt modelId="{303CED1F-27CD-49D9-9EFE-98FB26B2537F}" type="parTrans" cxnId="{D2008BA1-CFE2-4981-9760-C99BEF99F41F}">
      <dgm:prSet/>
      <dgm:spPr/>
      <dgm:t>
        <a:bodyPr/>
        <a:lstStyle/>
        <a:p>
          <a:endParaRPr lang="bg-BG" sz="1400" b="1" i="0">
            <a:solidFill>
              <a:schemeClr val="bg1"/>
            </a:solidFill>
            <a:latin typeface="+mj-lt"/>
          </a:endParaRPr>
        </a:p>
      </dgm:t>
    </dgm:pt>
    <dgm:pt modelId="{458BAD58-FD7D-43AB-8BAA-3BDFA3447F00}" type="sibTrans" cxnId="{D2008BA1-CFE2-4981-9760-C99BEF99F41F}">
      <dgm:prSet/>
      <dgm:spPr/>
      <dgm:t>
        <a:bodyPr/>
        <a:lstStyle/>
        <a:p>
          <a:endParaRPr lang="bg-BG" sz="1400" b="1" i="0">
            <a:solidFill>
              <a:schemeClr val="bg1"/>
            </a:solidFill>
            <a:latin typeface="+mj-lt"/>
          </a:endParaRPr>
        </a:p>
      </dgm:t>
    </dgm:pt>
    <dgm:pt modelId="{C7F6E12F-9E0A-4854-95B0-C9B5434FF766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bg-BG" sz="1400"/>
        </a:p>
      </dgm:t>
    </dgm:pt>
    <dgm:pt modelId="{EFB7FF1C-C9BD-4866-93E5-7D66CEB0794A}" type="parTrans" cxnId="{866632D9-F320-48DC-BD32-F60CCD3C4E4E}">
      <dgm:prSet/>
      <dgm:spPr/>
      <dgm:t>
        <a:bodyPr/>
        <a:lstStyle/>
        <a:p>
          <a:endParaRPr lang="bg-BG" sz="1400" b="1" i="0">
            <a:solidFill>
              <a:schemeClr val="bg1"/>
            </a:solidFill>
            <a:latin typeface="+mj-lt"/>
          </a:endParaRPr>
        </a:p>
      </dgm:t>
    </dgm:pt>
    <dgm:pt modelId="{7A00E6BC-3DE0-4161-9F9A-4C8B047DD84A}" type="sibTrans" cxnId="{866632D9-F320-48DC-BD32-F60CCD3C4E4E}">
      <dgm:prSet/>
      <dgm:spPr/>
      <dgm:t>
        <a:bodyPr/>
        <a:lstStyle/>
        <a:p>
          <a:endParaRPr lang="bg-BG" sz="1400" b="1" i="0">
            <a:solidFill>
              <a:schemeClr val="bg1"/>
            </a:solidFill>
            <a:latin typeface="+mj-lt"/>
          </a:endParaRPr>
        </a:p>
      </dgm:t>
    </dgm:pt>
    <dgm:pt modelId="{5589F138-06A7-4E0B-8C11-37720BC4E24D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bg-BG" sz="1400"/>
        </a:p>
      </dgm:t>
    </dgm:pt>
    <dgm:pt modelId="{19E3F004-8C7C-4DA7-B291-1C538AAAF2D6}" type="parTrans" cxnId="{FA68C5EE-99F3-4F0C-B8C8-8F45B3573521}">
      <dgm:prSet/>
      <dgm:spPr/>
      <dgm:t>
        <a:bodyPr/>
        <a:lstStyle/>
        <a:p>
          <a:endParaRPr lang="bg-BG" sz="1400" b="1" i="0">
            <a:solidFill>
              <a:schemeClr val="bg1"/>
            </a:solidFill>
            <a:latin typeface="+mj-lt"/>
          </a:endParaRPr>
        </a:p>
      </dgm:t>
    </dgm:pt>
    <dgm:pt modelId="{2B4803E9-1189-4434-88B2-85850C8FE75D}" type="sibTrans" cxnId="{FA68C5EE-99F3-4F0C-B8C8-8F45B3573521}">
      <dgm:prSet/>
      <dgm:spPr/>
      <dgm:t>
        <a:bodyPr/>
        <a:lstStyle/>
        <a:p>
          <a:endParaRPr lang="bg-BG" sz="1400" b="1" i="0">
            <a:solidFill>
              <a:schemeClr val="bg1"/>
            </a:solidFill>
            <a:latin typeface="+mj-lt"/>
          </a:endParaRPr>
        </a:p>
      </dgm:t>
    </dgm:pt>
    <dgm:pt modelId="{8B5263CC-E05E-4472-B15F-3F20CDCEC4B9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>
          <a:off x="1029081" y="762286"/>
          <a:ext cx="1059560" cy="362605"/>
        </a:xfrm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bg-BG" sz="1400" b="1" i="0" dirty="0" smtClean="0">
              <a:latin typeface="Calibri"/>
              <a:ea typeface="+mn-ea"/>
              <a:cs typeface="+mn-cs"/>
            </a:rPr>
            <a:t>Румыния</a:t>
          </a:r>
          <a:r>
            <a:rPr lang="en-US" sz="1400" b="1" i="0" dirty="0" smtClean="0">
              <a:latin typeface="Calibri"/>
              <a:ea typeface="+mn-ea"/>
              <a:cs typeface="+mn-cs"/>
            </a:rPr>
            <a:t> 8 %</a:t>
          </a:r>
          <a:endParaRPr lang="en-US" sz="1400" b="1" i="0" dirty="0">
            <a:latin typeface="Calibri"/>
            <a:ea typeface="+mn-ea"/>
            <a:cs typeface="+mn-cs"/>
          </a:endParaRPr>
        </a:p>
      </dgm:t>
    </dgm:pt>
    <dgm:pt modelId="{647A45D6-90BC-4180-A9CB-4B4B9DB4B65A}" type="parTrans" cxnId="{78C7CC8F-0977-46CA-9802-FAA4F89B5AAF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6CF2F4DF-78FA-4454-8FCA-CFB5DA2FA421}" type="sibTrans" cxnId="{78C7CC8F-0977-46CA-9802-FAA4F89B5AAF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F478EF38-DC9E-45A4-BC91-17A8D118B6FC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>
          <a:off x="1029081" y="1160210"/>
          <a:ext cx="1059560" cy="362605"/>
        </a:xfrm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bg-BG" sz="1400" b="1" i="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Италия</a:t>
          </a:r>
          <a:r>
            <a:rPr lang="en-US" sz="1400" b="1" i="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8 %</a:t>
          </a:r>
          <a:endParaRPr lang="en-US" sz="1400" b="1" i="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  <a:ea typeface="+mn-ea"/>
            <a:cs typeface="+mn-cs"/>
          </a:endParaRPr>
        </a:p>
      </dgm:t>
    </dgm:pt>
    <dgm:pt modelId="{DB84209F-0D05-4AAE-81AA-0F460D0B1785}" type="parTrans" cxnId="{BC3F62C1-110D-42B0-9D6C-26150E67A321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13D86B1E-E108-49F1-A8BA-43F77F4F9DC9}" type="sibTrans" cxnId="{BC3F62C1-110D-42B0-9D6C-26150E67A321}">
      <dgm:prSet/>
      <dgm:spPr/>
      <dgm:t>
        <a:bodyPr/>
        <a:lstStyle/>
        <a:p>
          <a:endParaRPr lang="en-US" sz="1400" b="1" i="0">
            <a:solidFill>
              <a:schemeClr val="bg1"/>
            </a:solidFill>
            <a:latin typeface="+mj-lt"/>
          </a:endParaRPr>
        </a:p>
      </dgm:t>
    </dgm:pt>
    <dgm:pt modelId="{D0BF6E74-0025-4B1B-87BB-AE6572822FA5}" type="pres">
      <dgm:prSet presAssocID="{28BF13E1-9444-4FD6-BC89-2E913B0DD18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349AB1A-8249-4907-9BA5-978CBE426E9F}" type="pres">
      <dgm:prSet presAssocID="{28BF13E1-9444-4FD6-BC89-2E913B0DD188}" presName="dummyMaxCanvas" presStyleCnt="0"/>
      <dgm:spPr/>
      <dgm:t>
        <a:bodyPr/>
        <a:lstStyle/>
        <a:p>
          <a:endParaRPr lang="bg-BG"/>
        </a:p>
      </dgm:t>
    </dgm:pt>
    <dgm:pt modelId="{ACF3C1C2-63CF-47A8-931B-D4763D170B73}" type="pres">
      <dgm:prSet presAssocID="{28BF13E1-9444-4FD6-BC89-2E913B0DD188}" presName="parentComposite" presStyleCnt="0"/>
      <dgm:spPr/>
      <dgm:t>
        <a:bodyPr/>
        <a:lstStyle/>
        <a:p>
          <a:endParaRPr lang="bg-BG"/>
        </a:p>
      </dgm:t>
    </dgm:pt>
    <dgm:pt modelId="{6763FC6E-75A4-45BD-89B6-7CF270AFE2C3}" type="pres">
      <dgm:prSet presAssocID="{28BF13E1-9444-4FD6-BC89-2E913B0DD188}" presName="parent1" presStyleLbl="alignAccFollowNode1" presStyleIdx="0" presStyleCnt="4" custScaleX="168453" custScaleY="105994" custLinFactNeighborX="-4112" custLinFactNeighborY="1498">
        <dgm:presLayoutVars>
          <dgm:chMax val="4"/>
        </dgm:presLayoutVars>
      </dgm:prSet>
      <dgm:spPr>
        <a:prstGeom prst="upArrow">
          <a:avLst/>
        </a:prstGeom>
      </dgm:spPr>
      <dgm:t>
        <a:bodyPr/>
        <a:lstStyle/>
        <a:p>
          <a:endParaRPr lang="bg-BG"/>
        </a:p>
      </dgm:t>
    </dgm:pt>
    <dgm:pt modelId="{89D8A7A6-3389-45ED-BCD6-67705203B110}" type="pres">
      <dgm:prSet presAssocID="{28BF13E1-9444-4FD6-BC89-2E913B0DD188}" presName="parent2" presStyleLbl="alignAccFollowNode1" presStyleIdx="1" presStyleCnt="4" custScaleX="167539" custScaleY="88398" custLinFactNeighborX="3149" custLinFactNeighborY="12308">
        <dgm:presLayoutVars>
          <dgm:chMax val="4"/>
        </dgm:presLayoutVars>
      </dgm:prSet>
      <dgm:spPr>
        <a:prstGeom prst="downArrow">
          <a:avLst/>
        </a:prstGeom>
      </dgm:spPr>
      <dgm:t>
        <a:bodyPr/>
        <a:lstStyle/>
        <a:p>
          <a:endParaRPr lang="bg-BG"/>
        </a:p>
      </dgm:t>
    </dgm:pt>
    <dgm:pt modelId="{9E48E8CD-147D-47E8-9C70-5F4E63EEB23E}" type="pres">
      <dgm:prSet presAssocID="{28BF13E1-9444-4FD6-BC89-2E913B0DD188}" presName="childrenComposite" presStyleCnt="0"/>
      <dgm:spPr/>
      <dgm:t>
        <a:bodyPr/>
        <a:lstStyle/>
        <a:p>
          <a:endParaRPr lang="bg-BG"/>
        </a:p>
      </dgm:t>
    </dgm:pt>
    <dgm:pt modelId="{6C37004A-21A4-4B56-A763-5DE7813C6F51}" type="pres">
      <dgm:prSet presAssocID="{28BF13E1-9444-4FD6-BC89-2E913B0DD188}" presName="dummyMaxCanvas_ChildArea" presStyleCnt="0"/>
      <dgm:spPr/>
      <dgm:t>
        <a:bodyPr/>
        <a:lstStyle/>
        <a:p>
          <a:endParaRPr lang="bg-BG"/>
        </a:p>
      </dgm:t>
    </dgm:pt>
    <dgm:pt modelId="{0C512605-5EB2-4BCC-9FCB-CBE5E65341CD}" type="pres">
      <dgm:prSet presAssocID="{28BF13E1-9444-4FD6-BC89-2E913B0DD188}" presName="fulcrum" presStyleLbl="alignAccFollowNode1" presStyleIdx="2" presStyleCnt="4"/>
      <dgm:spPr>
        <a:xfrm>
          <a:off x="2103358" y="2510562"/>
          <a:ext cx="441483" cy="441483"/>
        </a:xfrm>
        <a:prstGeom prst="triangle">
          <a:avLst/>
        </a:prstGeo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endParaRPr lang="bg-BG"/>
        </a:p>
      </dgm:t>
    </dgm:pt>
    <dgm:pt modelId="{A581BE46-E8DD-45B1-9199-C037230E34FB}" type="pres">
      <dgm:prSet presAssocID="{28BF13E1-9444-4FD6-BC89-2E913B0DD188}" presName="balance_44" presStyleLbl="alignAccFollowNode1" presStyleIdx="3" presStyleCnt="4" custAng="21242812">
        <dgm:presLayoutVars>
          <dgm:bulletEnabled val="1"/>
        </dgm:presLayoutVars>
      </dgm:prSet>
      <dgm:spPr>
        <a:xfrm rot="21242812">
          <a:off x="999648" y="2325727"/>
          <a:ext cx="2648902" cy="178948"/>
        </a:xfrm>
        <a:prstGeom prst="rect">
          <a:avLst/>
        </a:prstGeo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endParaRPr lang="bg-BG"/>
        </a:p>
      </dgm:t>
    </dgm:pt>
    <dgm:pt modelId="{3EBB8A2A-6AD0-453C-A9E1-7BE805579421}" type="pres">
      <dgm:prSet presAssocID="{28BF13E1-9444-4FD6-BC89-2E913B0DD188}" presName="right_44_1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C5D05B1A-479D-4ED8-82AD-39AA2EC895FC}" type="pres">
      <dgm:prSet presAssocID="{28BF13E1-9444-4FD6-BC89-2E913B0DD188}" presName="right_44_2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08E6607F-ABDB-4E38-89F5-46379AF68CE7}" type="pres">
      <dgm:prSet presAssocID="{28BF13E1-9444-4FD6-BC89-2E913B0DD188}" presName="right_44_3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3B2103D3-8FCB-4EAA-BD06-C849A9CB00FE}" type="pres">
      <dgm:prSet presAssocID="{28BF13E1-9444-4FD6-BC89-2E913B0DD188}" presName="right_44_4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35CF063A-CB35-425C-9D3F-EA13B419436C}" type="pres">
      <dgm:prSet presAssocID="{28BF13E1-9444-4FD6-BC89-2E913B0DD188}" presName="left_44_1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DE01BA2C-2188-4469-AE4E-4B0C94BEFCC7}" type="pres">
      <dgm:prSet presAssocID="{28BF13E1-9444-4FD6-BC89-2E913B0DD188}" presName="left_44_2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35269689-34E1-4B46-8DB5-2648AF19C3A5}" type="pres">
      <dgm:prSet presAssocID="{28BF13E1-9444-4FD6-BC89-2E913B0DD188}" presName="left_44_3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EFA0E7F4-9130-4A6E-8F0F-EBF64CE18519}" type="pres">
      <dgm:prSet presAssocID="{28BF13E1-9444-4FD6-BC89-2E913B0DD188}" presName="left_44_4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</dgm:ptLst>
  <dgm:cxnLst>
    <dgm:cxn modelId="{78C7CC8F-0977-46CA-9802-FAA4F89B5AAF}" srcId="{0DF4E25C-BA1C-490F-9E9F-68BB3D7A933C}" destId="{8B5263CC-E05E-4472-B15F-3F20CDCEC4B9}" srcOrd="3" destOrd="0" parTransId="{647A45D6-90BC-4180-A9CB-4B4B9DB4B65A}" sibTransId="{6CF2F4DF-78FA-4454-8FCA-CFB5DA2FA421}"/>
    <dgm:cxn modelId="{05E0E1F3-2646-4960-875C-60CAB7D8B56D}" srcId="{6400A8EA-A260-4FAC-A48E-EB2BC4189540}" destId="{B68BF6A1-4757-433D-9383-74F0A681317D}" srcOrd="1" destOrd="0" parTransId="{B39D2AC4-3152-4845-994D-9692BA46B511}" sibTransId="{4A6B19C1-7CF5-4AA0-8008-77EFD3AFFAA4}"/>
    <dgm:cxn modelId="{CB3976D9-66FB-4707-AE17-872F9940313E}" srcId="{6400A8EA-A260-4FAC-A48E-EB2BC4189540}" destId="{E416502E-7E43-4581-9444-79A9AD761E0C}" srcOrd="0" destOrd="0" parTransId="{C965BEE5-BA82-4D46-B9EA-D373E1F5AD19}" sibTransId="{04939158-5C65-4E2B-83AF-291C14ED7471}"/>
    <dgm:cxn modelId="{9A9160A0-030D-4AEB-BCC9-F4D26A24504E}" srcId="{6400A8EA-A260-4FAC-A48E-EB2BC4189540}" destId="{F97F2667-330B-497D-B670-407ABDD0CA00}" srcOrd="2" destOrd="0" parTransId="{A04D4A3B-1454-4661-839F-36AE9277128C}" sibTransId="{7EFB9A66-3226-46B6-A5F2-B4796F94C57C}"/>
    <dgm:cxn modelId="{95B9FF41-BCC5-448E-9AD7-B624812E1C1B}" type="presOf" srcId="{0DF4E25C-BA1C-490F-9E9F-68BB3D7A933C}" destId="{6763FC6E-75A4-45BD-89B6-7CF270AFE2C3}" srcOrd="0" destOrd="0" presId="urn:microsoft.com/office/officeart/2005/8/layout/balance1"/>
    <dgm:cxn modelId="{803C7E36-ED72-4728-BD05-B97D86E0AAAC}" srcId="{0DF4E25C-BA1C-490F-9E9F-68BB3D7A933C}" destId="{22B317C9-2357-491B-A34F-D7A09A065C98}" srcOrd="1" destOrd="0" parTransId="{9ABD2573-CE72-40CC-9710-00E5AEE52F1A}" sibTransId="{F883D4EE-3A06-4362-84F6-21922497FCF0}"/>
    <dgm:cxn modelId="{DE176353-E228-41B7-A98F-D9BAFAFE59C6}" type="presOf" srcId="{F478EF38-DC9E-45A4-BC91-17A8D118B6FC}" destId="{35269689-34E1-4B46-8DB5-2648AF19C3A5}" srcOrd="0" destOrd="0" presId="urn:microsoft.com/office/officeart/2005/8/layout/balance1"/>
    <dgm:cxn modelId="{2148D33D-5B89-4FC8-8C50-617BE7956952}" srcId="{28BF13E1-9444-4FD6-BC89-2E913B0DD188}" destId="{6400A8EA-A260-4FAC-A48E-EB2BC4189540}" srcOrd="1" destOrd="0" parTransId="{1341888C-9AEE-4D6F-9568-B71021E7328E}" sibTransId="{56B6335F-58BB-4462-B0CD-E85B1ADAD7E9}"/>
    <dgm:cxn modelId="{03465F72-3433-4779-B36F-AC3EEA6E1DDB}" type="presOf" srcId="{E416502E-7E43-4581-9444-79A9AD761E0C}" destId="{3EBB8A2A-6AD0-453C-A9E1-7BE805579421}" srcOrd="0" destOrd="0" presId="urn:microsoft.com/office/officeart/2005/8/layout/balance1"/>
    <dgm:cxn modelId="{D2008BA1-CFE2-4981-9760-C99BEF99F41F}" srcId="{0DF4E25C-BA1C-490F-9E9F-68BB3D7A933C}" destId="{7EF0E521-AC52-4724-AF34-05A8A84D94B9}" srcOrd="5" destOrd="0" parTransId="{303CED1F-27CD-49D9-9EFE-98FB26B2537F}" sibTransId="{458BAD58-FD7D-43AB-8BAA-3BDFA3447F00}"/>
    <dgm:cxn modelId="{3614D63A-BFC1-4521-B93D-C26F3F3FDA34}" type="presOf" srcId="{8B5263CC-E05E-4472-B15F-3F20CDCEC4B9}" destId="{EFA0E7F4-9130-4A6E-8F0F-EBF64CE18519}" srcOrd="0" destOrd="0" presId="urn:microsoft.com/office/officeart/2005/8/layout/balance1"/>
    <dgm:cxn modelId="{D03E532D-6A97-42CF-8E9D-93DA72F8DF6E}" srcId="{28BF13E1-9444-4FD6-BC89-2E913B0DD188}" destId="{0DF4E25C-BA1C-490F-9E9F-68BB3D7A933C}" srcOrd="0" destOrd="0" parTransId="{5341ABCF-C28D-4C9A-9D01-38AB0A8D47BC}" sibTransId="{06E33B0D-53D5-4F72-B52E-19273A364216}"/>
    <dgm:cxn modelId="{8EBFCDBF-0559-4D94-B53A-D42EE0A1F3C8}" srcId="{0DF4E25C-BA1C-490F-9E9F-68BB3D7A933C}" destId="{28ED1689-08B4-40A6-B986-4AFC51D150DF}" srcOrd="4" destOrd="0" parTransId="{2ED541A8-68CC-4094-BAC4-E96A34EB95B1}" sibTransId="{F0995340-5FF2-4792-9B6D-9CCB3D1159EF}"/>
    <dgm:cxn modelId="{866632D9-F320-48DC-BD32-F60CCD3C4E4E}" srcId="{6400A8EA-A260-4FAC-A48E-EB2BC4189540}" destId="{C7F6E12F-9E0A-4854-95B0-C9B5434FF766}" srcOrd="4" destOrd="0" parTransId="{EFB7FF1C-C9BD-4866-93E5-7D66CEB0794A}" sibTransId="{7A00E6BC-3DE0-4161-9F9A-4C8B047DD84A}"/>
    <dgm:cxn modelId="{D5BDB24A-27D3-40A8-AB6B-0FB03C0A2647}" type="presOf" srcId="{E07F594E-3DE6-438D-B712-F70D297D6DED}" destId="{3B2103D3-8FCB-4EAA-BD06-C849A9CB00FE}" srcOrd="0" destOrd="0" presId="urn:microsoft.com/office/officeart/2005/8/layout/balance1"/>
    <dgm:cxn modelId="{BE308F57-AAE2-413A-A58C-508159A7A6AB}" type="presOf" srcId="{F97F2667-330B-497D-B670-407ABDD0CA00}" destId="{08E6607F-ABDB-4E38-89F5-46379AF68CE7}" srcOrd="0" destOrd="0" presId="urn:microsoft.com/office/officeart/2005/8/layout/balance1"/>
    <dgm:cxn modelId="{FA68C5EE-99F3-4F0C-B8C8-8F45B3573521}" srcId="{6400A8EA-A260-4FAC-A48E-EB2BC4189540}" destId="{5589F138-06A7-4E0B-8C11-37720BC4E24D}" srcOrd="5" destOrd="0" parTransId="{19E3F004-8C7C-4DA7-B291-1C538AAAF2D6}" sibTransId="{2B4803E9-1189-4434-88B2-85850C8FE75D}"/>
    <dgm:cxn modelId="{05D03FAE-F4A0-49C2-AD2D-D7CCB2BAAC7B}" type="presOf" srcId="{6400A8EA-A260-4FAC-A48E-EB2BC4189540}" destId="{89D8A7A6-3389-45ED-BCD6-67705203B110}" srcOrd="0" destOrd="0" presId="urn:microsoft.com/office/officeart/2005/8/layout/balance1"/>
    <dgm:cxn modelId="{2E8C29D6-F981-49C7-85B3-0ADA8AF79FB5}" type="presOf" srcId="{9E0AE061-4D6D-443F-9819-BCB45A0ED68B}" destId="{35CF063A-CB35-425C-9D3F-EA13B419436C}" srcOrd="0" destOrd="0" presId="urn:microsoft.com/office/officeart/2005/8/layout/balance1"/>
    <dgm:cxn modelId="{2EF11DDD-78EA-4D32-B88A-47080D5A1335}" type="presOf" srcId="{28BF13E1-9444-4FD6-BC89-2E913B0DD188}" destId="{D0BF6E74-0025-4B1B-87BB-AE6572822FA5}" srcOrd="0" destOrd="0" presId="urn:microsoft.com/office/officeart/2005/8/layout/balance1"/>
    <dgm:cxn modelId="{8BFBADE1-D1E6-4E2C-AD2C-83DF13AD891B}" type="presOf" srcId="{B68BF6A1-4757-433D-9383-74F0A681317D}" destId="{C5D05B1A-479D-4ED8-82AD-39AA2EC895FC}" srcOrd="0" destOrd="0" presId="urn:microsoft.com/office/officeart/2005/8/layout/balance1"/>
    <dgm:cxn modelId="{A1B16758-4438-4D23-8143-0C5CD30861AC}" srcId="{6400A8EA-A260-4FAC-A48E-EB2BC4189540}" destId="{E07F594E-3DE6-438D-B712-F70D297D6DED}" srcOrd="3" destOrd="0" parTransId="{494E0985-4F76-40AE-AF1E-A7517C60B352}" sibTransId="{A1041CDB-5ECE-4210-A664-585A1EFECD10}"/>
    <dgm:cxn modelId="{9D876760-6299-4844-B8CB-88A73FFBFAE0}" type="presOf" srcId="{22B317C9-2357-491B-A34F-D7A09A065C98}" destId="{DE01BA2C-2188-4469-AE4E-4B0C94BEFCC7}" srcOrd="0" destOrd="0" presId="urn:microsoft.com/office/officeart/2005/8/layout/balance1"/>
    <dgm:cxn modelId="{8894D103-92D2-4448-A656-86A2C32351BA}" srcId="{0DF4E25C-BA1C-490F-9E9F-68BB3D7A933C}" destId="{9E0AE061-4D6D-443F-9819-BCB45A0ED68B}" srcOrd="0" destOrd="0" parTransId="{429561F5-0482-4B17-9123-B2902C0638F2}" sibTransId="{990698D3-02EF-43A0-B9CF-44FD3616AB61}"/>
    <dgm:cxn modelId="{BC3F62C1-110D-42B0-9D6C-26150E67A321}" srcId="{0DF4E25C-BA1C-490F-9E9F-68BB3D7A933C}" destId="{F478EF38-DC9E-45A4-BC91-17A8D118B6FC}" srcOrd="2" destOrd="0" parTransId="{DB84209F-0D05-4AAE-81AA-0F460D0B1785}" sibTransId="{13D86B1E-E108-49F1-A8BA-43F77F4F9DC9}"/>
    <dgm:cxn modelId="{41D64C43-CABB-49BD-AB50-1F09546B02CE}" type="presParOf" srcId="{D0BF6E74-0025-4B1B-87BB-AE6572822FA5}" destId="{1349AB1A-8249-4907-9BA5-978CBE426E9F}" srcOrd="0" destOrd="0" presId="urn:microsoft.com/office/officeart/2005/8/layout/balance1"/>
    <dgm:cxn modelId="{7A2A6AFE-8C5B-4744-8437-03A032773EA0}" type="presParOf" srcId="{D0BF6E74-0025-4B1B-87BB-AE6572822FA5}" destId="{ACF3C1C2-63CF-47A8-931B-D4763D170B73}" srcOrd="1" destOrd="0" presId="urn:microsoft.com/office/officeart/2005/8/layout/balance1"/>
    <dgm:cxn modelId="{3388C3A3-A02E-474D-A3B8-6CEDF186D0DF}" type="presParOf" srcId="{ACF3C1C2-63CF-47A8-931B-D4763D170B73}" destId="{6763FC6E-75A4-45BD-89B6-7CF270AFE2C3}" srcOrd="0" destOrd="0" presId="urn:microsoft.com/office/officeart/2005/8/layout/balance1"/>
    <dgm:cxn modelId="{E7B0B43D-C03C-4459-8348-C35EBE99BCFC}" type="presParOf" srcId="{ACF3C1C2-63CF-47A8-931B-D4763D170B73}" destId="{89D8A7A6-3389-45ED-BCD6-67705203B110}" srcOrd="1" destOrd="0" presId="urn:microsoft.com/office/officeart/2005/8/layout/balance1"/>
    <dgm:cxn modelId="{B12A69DF-EA86-45AE-97BB-422008270CE1}" type="presParOf" srcId="{D0BF6E74-0025-4B1B-87BB-AE6572822FA5}" destId="{9E48E8CD-147D-47E8-9C70-5F4E63EEB23E}" srcOrd="2" destOrd="0" presId="urn:microsoft.com/office/officeart/2005/8/layout/balance1"/>
    <dgm:cxn modelId="{5D9BFF68-454C-4B10-834E-6B792D947CAA}" type="presParOf" srcId="{9E48E8CD-147D-47E8-9C70-5F4E63EEB23E}" destId="{6C37004A-21A4-4B56-A763-5DE7813C6F51}" srcOrd="0" destOrd="0" presId="urn:microsoft.com/office/officeart/2005/8/layout/balance1"/>
    <dgm:cxn modelId="{C2BF0F3B-039B-47E7-ABA2-F0447B8C5105}" type="presParOf" srcId="{9E48E8CD-147D-47E8-9C70-5F4E63EEB23E}" destId="{0C512605-5EB2-4BCC-9FCB-CBE5E65341CD}" srcOrd="1" destOrd="0" presId="urn:microsoft.com/office/officeart/2005/8/layout/balance1"/>
    <dgm:cxn modelId="{8EA62972-ED62-4A3A-8769-F4E7F4C08CAD}" type="presParOf" srcId="{9E48E8CD-147D-47E8-9C70-5F4E63EEB23E}" destId="{A581BE46-E8DD-45B1-9199-C037230E34FB}" srcOrd="2" destOrd="0" presId="urn:microsoft.com/office/officeart/2005/8/layout/balance1"/>
    <dgm:cxn modelId="{A000DE75-46B8-497E-BFA4-2218F8358D3F}" type="presParOf" srcId="{9E48E8CD-147D-47E8-9C70-5F4E63EEB23E}" destId="{3EBB8A2A-6AD0-453C-A9E1-7BE805579421}" srcOrd="3" destOrd="0" presId="urn:microsoft.com/office/officeart/2005/8/layout/balance1"/>
    <dgm:cxn modelId="{1D2ECFA0-FA9C-4A33-92A7-5D8FB9D83485}" type="presParOf" srcId="{9E48E8CD-147D-47E8-9C70-5F4E63EEB23E}" destId="{C5D05B1A-479D-4ED8-82AD-39AA2EC895FC}" srcOrd="4" destOrd="0" presId="urn:microsoft.com/office/officeart/2005/8/layout/balance1"/>
    <dgm:cxn modelId="{9B976186-948A-4446-AC43-DEB396B747E6}" type="presParOf" srcId="{9E48E8CD-147D-47E8-9C70-5F4E63EEB23E}" destId="{08E6607F-ABDB-4E38-89F5-46379AF68CE7}" srcOrd="5" destOrd="0" presId="urn:microsoft.com/office/officeart/2005/8/layout/balance1"/>
    <dgm:cxn modelId="{4DF5AF1F-DF4D-49BF-B7CF-4621FDE98C49}" type="presParOf" srcId="{9E48E8CD-147D-47E8-9C70-5F4E63EEB23E}" destId="{3B2103D3-8FCB-4EAA-BD06-C849A9CB00FE}" srcOrd="6" destOrd="0" presId="urn:microsoft.com/office/officeart/2005/8/layout/balance1"/>
    <dgm:cxn modelId="{147DA144-3E60-49F6-8570-919109DC0943}" type="presParOf" srcId="{9E48E8CD-147D-47E8-9C70-5F4E63EEB23E}" destId="{35CF063A-CB35-425C-9D3F-EA13B419436C}" srcOrd="7" destOrd="0" presId="urn:microsoft.com/office/officeart/2005/8/layout/balance1"/>
    <dgm:cxn modelId="{F78EDF29-FFB9-49B7-B6C4-B26E9E36D403}" type="presParOf" srcId="{9E48E8CD-147D-47E8-9C70-5F4E63EEB23E}" destId="{DE01BA2C-2188-4469-AE4E-4B0C94BEFCC7}" srcOrd="8" destOrd="0" presId="urn:microsoft.com/office/officeart/2005/8/layout/balance1"/>
    <dgm:cxn modelId="{67EEB430-3EE2-40DC-AF3A-A9DD9C1E3ADB}" type="presParOf" srcId="{9E48E8CD-147D-47E8-9C70-5F4E63EEB23E}" destId="{35269689-34E1-4B46-8DB5-2648AF19C3A5}" srcOrd="9" destOrd="0" presId="urn:microsoft.com/office/officeart/2005/8/layout/balance1"/>
    <dgm:cxn modelId="{250A993B-D197-4756-878C-590D2D583386}" type="presParOf" srcId="{9E48E8CD-147D-47E8-9C70-5F4E63EEB23E}" destId="{EFA0E7F4-9130-4A6E-8F0F-EBF64CE18519}" srcOrd="10" destOrd="0" presId="urn:microsoft.com/office/officeart/2005/8/layout/balance1"/>
  </dgm:cxnLst>
  <dgm:bg>
    <a:effectLst>
      <a:glow rad="228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CDEE6-7135-40F7-9FD2-3D2C003FD0FB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50FF4D4-3622-4243-A274-1FE02D5D5CD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34EA9"/>
          </a:solidFill>
        </a:ln>
      </dgm:spPr>
      <dgm:t>
        <a:bodyPr/>
        <a:lstStyle/>
        <a:p>
          <a:r>
            <a:rPr lang="en-US" dirty="0" smtClean="0"/>
            <a:t>   </a:t>
          </a:r>
          <a:r>
            <a:rPr lang="bg-BG" dirty="0" smtClean="0"/>
            <a:t/>
          </a:r>
          <a:br>
            <a:rPr lang="bg-BG" dirty="0" smtClean="0"/>
          </a:br>
          <a:r>
            <a:rPr lang="bg-BG" dirty="0" smtClean="0"/>
            <a:t/>
          </a:r>
          <a:br>
            <a:rPr lang="bg-BG" dirty="0" smtClean="0"/>
          </a:br>
          <a:endParaRPr lang="bg-BG" dirty="0"/>
        </a:p>
      </dgm:t>
    </dgm:pt>
    <dgm:pt modelId="{7DC10FA3-AEBB-47DE-A6A6-EDE161B20BD7}" type="sibTrans" cxnId="{67565277-24D4-49CC-9C77-BBFB8D4FF4B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bg-BG"/>
        </a:p>
      </dgm:t>
    </dgm:pt>
    <dgm:pt modelId="{AEC36AA1-396F-439E-B25E-96B6639EEC27}" type="parTrans" cxnId="{67565277-24D4-49CC-9C77-BBFB8D4FF4B3}">
      <dgm:prSet/>
      <dgm:spPr/>
      <dgm:t>
        <a:bodyPr/>
        <a:lstStyle/>
        <a:p>
          <a:endParaRPr lang="bg-BG"/>
        </a:p>
      </dgm:t>
    </dgm:pt>
    <dgm:pt modelId="{20D50472-C8E0-4904-9CBA-B47506D87BA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       </a:t>
          </a:r>
          <a:endParaRPr lang="bg-BG" dirty="0"/>
        </a:p>
      </dgm:t>
    </dgm:pt>
    <dgm:pt modelId="{4CE222F3-9CA0-4678-A843-A16A92830C55}" type="sibTrans" cxnId="{CECDD146-3C35-4539-BFF9-F0702E39948B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2B5ED804-6CDD-4450-9B6F-521D81AB8562}" type="parTrans" cxnId="{CECDD146-3C35-4539-BFF9-F0702E39948B}">
      <dgm:prSet/>
      <dgm:spPr/>
      <dgm:t>
        <a:bodyPr/>
        <a:lstStyle/>
        <a:p>
          <a:endParaRPr lang="bg-BG"/>
        </a:p>
      </dgm:t>
    </dgm:pt>
    <dgm:pt modelId="{00CAEBEF-00CB-495D-8407-8BB03F7043DE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  </a:t>
          </a:r>
          <a:endParaRPr lang="bg-BG" dirty="0"/>
        </a:p>
      </dgm:t>
    </dgm:pt>
    <dgm:pt modelId="{B7936358-7584-4397-81A3-6BA412993C61}" type="parTrans" cxnId="{BFBEDF2E-FAA5-4D8C-B6BB-4476528D4848}">
      <dgm:prSet/>
      <dgm:spPr/>
      <dgm:t>
        <a:bodyPr/>
        <a:lstStyle/>
        <a:p>
          <a:endParaRPr lang="bg-BG"/>
        </a:p>
      </dgm:t>
    </dgm:pt>
    <dgm:pt modelId="{3A00CD79-6904-400C-A7AD-AE9902D5F1F2}" type="sibTrans" cxnId="{BFBEDF2E-FAA5-4D8C-B6BB-4476528D484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3DB59371-C9F9-431B-BCAF-88C466463C4C}" type="pres">
      <dgm:prSet presAssocID="{B6FCDEE6-7135-40F7-9FD2-3D2C003FD0F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bg-BG"/>
        </a:p>
      </dgm:t>
    </dgm:pt>
    <dgm:pt modelId="{8157D76B-5354-4CAA-A5D2-FC6F45C4C542}" type="pres">
      <dgm:prSet presAssocID="{F50FF4D4-3622-4243-A274-1FE02D5D5CDD}" presName="text1" presStyleCnt="0"/>
      <dgm:spPr/>
    </dgm:pt>
    <dgm:pt modelId="{C559BA64-64BB-4EAB-8FCF-7BD256147F1B}" type="pres">
      <dgm:prSet presAssocID="{F50FF4D4-3622-4243-A274-1FE02D5D5CDD}" presName="textRepeatNode" presStyleLbl="alignNode1" presStyleIdx="0" presStyleCnt="3" custLinFactX="69212" custLinFactNeighborX="100000" custLinFactNeighborY="14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F9CAEC9-92E3-42B8-BCDA-800C1C0191CF}" type="pres">
      <dgm:prSet presAssocID="{F50FF4D4-3622-4243-A274-1FE02D5D5CDD}" presName="textaccent1" presStyleCnt="0"/>
      <dgm:spPr/>
    </dgm:pt>
    <dgm:pt modelId="{403E4DA8-4C6A-45B7-B429-B96197A79C87}" type="pres">
      <dgm:prSet presAssocID="{F50FF4D4-3622-4243-A274-1FE02D5D5CDD}" presName="accentRepeatNode" presStyleLbl="solidAlignAcc1" presStyleIdx="0" presStyleCnt="6" custLinFactX="158312" custLinFactNeighborX="200000" custLinFactNeighborY="-2240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1C0AEA1F-815D-465F-AF0C-2C992E3D0C14}" type="pres">
      <dgm:prSet presAssocID="{7DC10FA3-AEBB-47DE-A6A6-EDE161B20BD7}" presName="image1" presStyleCnt="0"/>
      <dgm:spPr/>
    </dgm:pt>
    <dgm:pt modelId="{DDDD5176-9471-4C31-A95A-2319BCFA12A9}" type="pres">
      <dgm:prSet presAssocID="{7DC10FA3-AEBB-47DE-A6A6-EDE161B20BD7}" presName="imageRepeatNode" presStyleLbl="alignAcc1" presStyleIdx="0" presStyleCnt="3" custLinFactNeighborY="-4186"/>
      <dgm:spPr/>
      <dgm:t>
        <a:bodyPr/>
        <a:lstStyle/>
        <a:p>
          <a:endParaRPr lang="bg-BG"/>
        </a:p>
      </dgm:t>
    </dgm:pt>
    <dgm:pt modelId="{B2E87348-8260-413D-8559-87CA9D7C322B}" type="pres">
      <dgm:prSet presAssocID="{7DC10FA3-AEBB-47DE-A6A6-EDE161B20BD7}" presName="imageaccent1" presStyleCnt="0"/>
      <dgm:spPr/>
    </dgm:pt>
    <dgm:pt modelId="{6A941CB9-9F4B-4D23-A9A5-541AA7D06D0C}" type="pres">
      <dgm:prSet presAssocID="{7DC10FA3-AEBB-47DE-A6A6-EDE161B20BD7}" presName="accentRepeatNode" presStyleLbl="solidAlignAcc1" presStyleIdx="1" presStyleCnt="6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37983A90-59C1-4F14-BCE1-DB3C431BA1A1}" type="pres">
      <dgm:prSet presAssocID="{00CAEBEF-00CB-495D-8407-8BB03F7043DE}" presName="text2" presStyleCnt="0"/>
      <dgm:spPr/>
    </dgm:pt>
    <dgm:pt modelId="{A51183C5-F1AB-497E-9CF0-F0ED3AC224DE}" type="pres">
      <dgm:prSet presAssocID="{00CAEBEF-00CB-495D-8407-8BB03F7043DE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4E6D4A-342D-4439-8D82-444395577FC7}" type="pres">
      <dgm:prSet presAssocID="{00CAEBEF-00CB-495D-8407-8BB03F7043DE}" presName="textaccent2" presStyleCnt="0"/>
      <dgm:spPr/>
    </dgm:pt>
    <dgm:pt modelId="{8DC54B49-8DF8-409F-B560-D7FCAA47C29C}" type="pres">
      <dgm:prSet presAssocID="{00CAEBEF-00CB-495D-8407-8BB03F7043DE}" presName="accentRepeatNode" presStyleLbl="solidAlignAcc1" presStyleIdx="2" presStyleCnt="6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B14DF9BC-0947-4222-B907-C6E5DF320035}" type="pres">
      <dgm:prSet presAssocID="{3A00CD79-6904-400C-A7AD-AE9902D5F1F2}" presName="image2" presStyleCnt="0"/>
      <dgm:spPr/>
    </dgm:pt>
    <dgm:pt modelId="{1B8A28E3-DB77-4863-A179-C786D4B73D83}" type="pres">
      <dgm:prSet presAssocID="{3A00CD79-6904-400C-A7AD-AE9902D5F1F2}" presName="imageRepeatNode" presStyleLbl="alignAcc1" presStyleIdx="1" presStyleCnt="3" custLinFactX="-70326" custLinFactNeighborX="-100000" custLinFactNeighborY="-6303"/>
      <dgm:spPr/>
      <dgm:t>
        <a:bodyPr/>
        <a:lstStyle/>
        <a:p>
          <a:endParaRPr lang="bg-BG"/>
        </a:p>
      </dgm:t>
    </dgm:pt>
    <dgm:pt modelId="{69BE2A5D-4033-4350-899C-58E3793B01B0}" type="pres">
      <dgm:prSet presAssocID="{3A00CD79-6904-400C-A7AD-AE9902D5F1F2}" presName="imageaccent2" presStyleCnt="0"/>
      <dgm:spPr/>
    </dgm:pt>
    <dgm:pt modelId="{CD3B458D-F9C7-49BB-886B-FD9C7D25BAB2}" type="pres">
      <dgm:prSet presAssocID="{3A00CD79-6904-400C-A7AD-AE9902D5F1F2}" presName="accentRepeatNode" presStyleLbl="solidAlignAcc1" presStyleIdx="3" presStyleCnt="6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9A24840-E384-495A-8698-CF11A4CB8A6D}" type="pres">
      <dgm:prSet presAssocID="{20D50472-C8E0-4904-9CBA-B47506D87BA4}" presName="text3" presStyleCnt="0"/>
      <dgm:spPr/>
    </dgm:pt>
    <dgm:pt modelId="{E60448B7-DEE3-450A-AD1D-04B11AE5164C}" type="pres">
      <dgm:prSet presAssocID="{20D50472-C8E0-4904-9CBA-B47506D87BA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8F2B688-A57B-4A26-A99E-C6AA6C697852}" type="pres">
      <dgm:prSet presAssocID="{20D50472-C8E0-4904-9CBA-B47506D87BA4}" presName="textaccent3" presStyleCnt="0"/>
      <dgm:spPr/>
    </dgm:pt>
    <dgm:pt modelId="{A4D1210D-9E21-4B24-82E8-404FEBA9C60B}" type="pres">
      <dgm:prSet presAssocID="{20D50472-C8E0-4904-9CBA-B47506D87BA4}" presName="accentRepeatNode" presStyleLbl="solidAlignAcc1" presStyleIdx="4" presStyleCnt="6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E2ADD6E9-B92D-4172-B489-18FA22001A4B}" type="pres">
      <dgm:prSet presAssocID="{4CE222F3-9CA0-4678-A843-A16A92830C55}" presName="image3" presStyleCnt="0"/>
      <dgm:spPr/>
    </dgm:pt>
    <dgm:pt modelId="{B0F0077D-A362-451A-9F00-B4920D0AB51A}" type="pres">
      <dgm:prSet presAssocID="{4CE222F3-9CA0-4678-A843-A16A92830C55}" presName="imageRepeatNode" presStyleLbl="alignAcc1" presStyleIdx="2" presStyleCnt="3" custLinFactNeighborX="85512" custLinFactNeighborY="-21477"/>
      <dgm:spPr/>
      <dgm:t>
        <a:bodyPr/>
        <a:lstStyle/>
        <a:p>
          <a:endParaRPr lang="bg-BG"/>
        </a:p>
      </dgm:t>
    </dgm:pt>
    <dgm:pt modelId="{06AD58CE-8731-4D53-AC2D-7867D768D279}" type="pres">
      <dgm:prSet presAssocID="{4CE222F3-9CA0-4678-A843-A16A92830C55}" presName="imageaccent3" presStyleCnt="0"/>
      <dgm:spPr/>
    </dgm:pt>
    <dgm:pt modelId="{CB0CC389-733F-4730-923B-886A17AE8A94}" type="pres">
      <dgm:prSet presAssocID="{4CE222F3-9CA0-4678-A843-A16A92830C55}" presName="accentRepeatNode" presStyleLbl="solidAlignAcc1" presStyleIdx="5" presStyleCnt="6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D26EA214-7AB2-425A-8EA5-EC20DCB94E6C}" type="presOf" srcId="{B6FCDEE6-7135-40F7-9FD2-3D2C003FD0FB}" destId="{3DB59371-C9F9-431B-BCAF-88C466463C4C}" srcOrd="0" destOrd="0" presId="urn:microsoft.com/office/officeart/2008/layout/HexagonCluster"/>
    <dgm:cxn modelId="{65A9FE84-64B3-49D4-96E1-92ADEEB6A9AD}" type="presOf" srcId="{4CE222F3-9CA0-4678-A843-A16A92830C55}" destId="{B0F0077D-A362-451A-9F00-B4920D0AB51A}" srcOrd="0" destOrd="0" presId="urn:microsoft.com/office/officeart/2008/layout/HexagonCluster"/>
    <dgm:cxn modelId="{880399EC-0D63-4851-871E-E0EDB16ADFEC}" type="presOf" srcId="{00CAEBEF-00CB-495D-8407-8BB03F7043DE}" destId="{A51183C5-F1AB-497E-9CF0-F0ED3AC224DE}" srcOrd="0" destOrd="0" presId="urn:microsoft.com/office/officeart/2008/layout/HexagonCluster"/>
    <dgm:cxn modelId="{8A42E77C-7CA8-4AAA-B22C-9EB0D35FA5FA}" type="presOf" srcId="{7DC10FA3-AEBB-47DE-A6A6-EDE161B20BD7}" destId="{DDDD5176-9471-4C31-A95A-2319BCFA12A9}" srcOrd="0" destOrd="0" presId="urn:microsoft.com/office/officeart/2008/layout/HexagonCluster"/>
    <dgm:cxn modelId="{2098D6BC-5AD5-465B-81DA-02C0B181D1EE}" type="presOf" srcId="{F50FF4D4-3622-4243-A274-1FE02D5D5CDD}" destId="{C559BA64-64BB-4EAB-8FCF-7BD256147F1B}" srcOrd="0" destOrd="0" presId="urn:microsoft.com/office/officeart/2008/layout/HexagonCluster"/>
    <dgm:cxn modelId="{CECDD146-3C35-4539-BFF9-F0702E39948B}" srcId="{B6FCDEE6-7135-40F7-9FD2-3D2C003FD0FB}" destId="{20D50472-C8E0-4904-9CBA-B47506D87BA4}" srcOrd="2" destOrd="0" parTransId="{2B5ED804-6CDD-4450-9B6F-521D81AB8562}" sibTransId="{4CE222F3-9CA0-4678-A843-A16A92830C55}"/>
    <dgm:cxn modelId="{AAC749B3-B413-4990-8704-CFAAAF1852C8}" type="presOf" srcId="{3A00CD79-6904-400C-A7AD-AE9902D5F1F2}" destId="{1B8A28E3-DB77-4863-A179-C786D4B73D83}" srcOrd="0" destOrd="0" presId="urn:microsoft.com/office/officeart/2008/layout/HexagonCluster"/>
    <dgm:cxn modelId="{67565277-24D4-49CC-9C77-BBFB8D4FF4B3}" srcId="{B6FCDEE6-7135-40F7-9FD2-3D2C003FD0FB}" destId="{F50FF4D4-3622-4243-A274-1FE02D5D5CDD}" srcOrd="0" destOrd="0" parTransId="{AEC36AA1-396F-439E-B25E-96B6639EEC27}" sibTransId="{7DC10FA3-AEBB-47DE-A6A6-EDE161B20BD7}"/>
    <dgm:cxn modelId="{BFBEDF2E-FAA5-4D8C-B6BB-4476528D4848}" srcId="{B6FCDEE6-7135-40F7-9FD2-3D2C003FD0FB}" destId="{00CAEBEF-00CB-495D-8407-8BB03F7043DE}" srcOrd="1" destOrd="0" parTransId="{B7936358-7584-4397-81A3-6BA412993C61}" sibTransId="{3A00CD79-6904-400C-A7AD-AE9902D5F1F2}"/>
    <dgm:cxn modelId="{30B0AA66-441E-4755-8946-2044730B9ACE}" type="presOf" srcId="{20D50472-C8E0-4904-9CBA-B47506D87BA4}" destId="{E60448B7-DEE3-450A-AD1D-04B11AE5164C}" srcOrd="0" destOrd="0" presId="urn:microsoft.com/office/officeart/2008/layout/HexagonCluster"/>
    <dgm:cxn modelId="{DD1C1A6D-FDFD-4CB3-BDFC-B439046BEBA2}" type="presParOf" srcId="{3DB59371-C9F9-431B-BCAF-88C466463C4C}" destId="{8157D76B-5354-4CAA-A5D2-FC6F45C4C542}" srcOrd="0" destOrd="0" presId="urn:microsoft.com/office/officeart/2008/layout/HexagonCluster"/>
    <dgm:cxn modelId="{46266CB4-2325-440D-8CE5-0C2066B7098E}" type="presParOf" srcId="{8157D76B-5354-4CAA-A5D2-FC6F45C4C542}" destId="{C559BA64-64BB-4EAB-8FCF-7BD256147F1B}" srcOrd="0" destOrd="0" presId="urn:microsoft.com/office/officeart/2008/layout/HexagonCluster"/>
    <dgm:cxn modelId="{4D0E744A-0165-42EA-A880-B3DF62806168}" type="presParOf" srcId="{3DB59371-C9F9-431B-BCAF-88C466463C4C}" destId="{7F9CAEC9-92E3-42B8-BCDA-800C1C0191CF}" srcOrd="1" destOrd="0" presId="urn:microsoft.com/office/officeart/2008/layout/HexagonCluster"/>
    <dgm:cxn modelId="{94E003C3-BC65-44C1-B2FD-E8C511EFEA1C}" type="presParOf" srcId="{7F9CAEC9-92E3-42B8-BCDA-800C1C0191CF}" destId="{403E4DA8-4C6A-45B7-B429-B96197A79C87}" srcOrd="0" destOrd="0" presId="urn:microsoft.com/office/officeart/2008/layout/HexagonCluster"/>
    <dgm:cxn modelId="{4273F4E3-7DC6-4790-840F-65CB224B79CC}" type="presParOf" srcId="{3DB59371-C9F9-431B-BCAF-88C466463C4C}" destId="{1C0AEA1F-815D-465F-AF0C-2C992E3D0C14}" srcOrd="2" destOrd="0" presId="urn:microsoft.com/office/officeart/2008/layout/HexagonCluster"/>
    <dgm:cxn modelId="{9713D54F-9ECC-4C27-86C6-310A175A552A}" type="presParOf" srcId="{1C0AEA1F-815D-465F-AF0C-2C992E3D0C14}" destId="{DDDD5176-9471-4C31-A95A-2319BCFA12A9}" srcOrd="0" destOrd="0" presId="urn:microsoft.com/office/officeart/2008/layout/HexagonCluster"/>
    <dgm:cxn modelId="{BF45F5DA-4D3F-419F-943E-B92C76D2438E}" type="presParOf" srcId="{3DB59371-C9F9-431B-BCAF-88C466463C4C}" destId="{B2E87348-8260-413D-8559-87CA9D7C322B}" srcOrd="3" destOrd="0" presId="urn:microsoft.com/office/officeart/2008/layout/HexagonCluster"/>
    <dgm:cxn modelId="{EDB3F864-CDE7-4DC9-ACEE-C9B118F3C1C5}" type="presParOf" srcId="{B2E87348-8260-413D-8559-87CA9D7C322B}" destId="{6A941CB9-9F4B-4D23-A9A5-541AA7D06D0C}" srcOrd="0" destOrd="0" presId="urn:microsoft.com/office/officeart/2008/layout/HexagonCluster"/>
    <dgm:cxn modelId="{E4410D03-751E-4903-978C-C15524404F83}" type="presParOf" srcId="{3DB59371-C9F9-431B-BCAF-88C466463C4C}" destId="{37983A90-59C1-4F14-BCE1-DB3C431BA1A1}" srcOrd="4" destOrd="0" presId="urn:microsoft.com/office/officeart/2008/layout/HexagonCluster"/>
    <dgm:cxn modelId="{2CEA8464-F139-456D-95DF-886258380283}" type="presParOf" srcId="{37983A90-59C1-4F14-BCE1-DB3C431BA1A1}" destId="{A51183C5-F1AB-497E-9CF0-F0ED3AC224DE}" srcOrd="0" destOrd="0" presId="urn:microsoft.com/office/officeart/2008/layout/HexagonCluster"/>
    <dgm:cxn modelId="{7C67F06E-1C81-43B3-BF67-86CB16ABCD7C}" type="presParOf" srcId="{3DB59371-C9F9-431B-BCAF-88C466463C4C}" destId="{B44E6D4A-342D-4439-8D82-444395577FC7}" srcOrd="5" destOrd="0" presId="urn:microsoft.com/office/officeart/2008/layout/HexagonCluster"/>
    <dgm:cxn modelId="{13564C17-96B2-4D3B-AB78-8C8CA2D7D106}" type="presParOf" srcId="{B44E6D4A-342D-4439-8D82-444395577FC7}" destId="{8DC54B49-8DF8-409F-B560-D7FCAA47C29C}" srcOrd="0" destOrd="0" presId="urn:microsoft.com/office/officeart/2008/layout/HexagonCluster"/>
    <dgm:cxn modelId="{E63ABFEA-A64B-476E-BD19-07E7A16FDE16}" type="presParOf" srcId="{3DB59371-C9F9-431B-BCAF-88C466463C4C}" destId="{B14DF9BC-0947-4222-B907-C6E5DF320035}" srcOrd="6" destOrd="0" presId="urn:microsoft.com/office/officeart/2008/layout/HexagonCluster"/>
    <dgm:cxn modelId="{0FB94DD5-7F95-4153-A08D-01A26CFA5D2C}" type="presParOf" srcId="{B14DF9BC-0947-4222-B907-C6E5DF320035}" destId="{1B8A28E3-DB77-4863-A179-C786D4B73D83}" srcOrd="0" destOrd="0" presId="urn:microsoft.com/office/officeart/2008/layout/HexagonCluster"/>
    <dgm:cxn modelId="{E5E39B49-C860-49A7-AFCB-EAE558F1F040}" type="presParOf" srcId="{3DB59371-C9F9-431B-BCAF-88C466463C4C}" destId="{69BE2A5D-4033-4350-899C-58E3793B01B0}" srcOrd="7" destOrd="0" presId="urn:microsoft.com/office/officeart/2008/layout/HexagonCluster"/>
    <dgm:cxn modelId="{8CEC68CF-5550-45FA-B0B8-42C775B7427D}" type="presParOf" srcId="{69BE2A5D-4033-4350-899C-58E3793B01B0}" destId="{CD3B458D-F9C7-49BB-886B-FD9C7D25BAB2}" srcOrd="0" destOrd="0" presId="urn:microsoft.com/office/officeart/2008/layout/HexagonCluster"/>
    <dgm:cxn modelId="{CC28F409-03FF-4AD8-8BE2-CF7EB4A2F01A}" type="presParOf" srcId="{3DB59371-C9F9-431B-BCAF-88C466463C4C}" destId="{39A24840-E384-495A-8698-CF11A4CB8A6D}" srcOrd="8" destOrd="0" presId="urn:microsoft.com/office/officeart/2008/layout/HexagonCluster"/>
    <dgm:cxn modelId="{CD019BA5-9206-4E2F-9281-A9EA1A37E4C5}" type="presParOf" srcId="{39A24840-E384-495A-8698-CF11A4CB8A6D}" destId="{E60448B7-DEE3-450A-AD1D-04B11AE5164C}" srcOrd="0" destOrd="0" presId="urn:microsoft.com/office/officeart/2008/layout/HexagonCluster"/>
    <dgm:cxn modelId="{3F773445-C270-45C5-B450-799C27FA889F}" type="presParOf" srcId="{3DB59371-C9F9-431B-BCAF-88C466463C4C}" destId="{08F2B688-A57B-4A26-A99E-C6AA6C697852}" srcOrd="9" destOrd="0" presId="urn:microsoft.com/office/officeart/2008/layout/HexagonCluster"/>
    <dgm:cxn modelId="{CD76CA89-2748-4F4C-9BE7-E11E68BC37A0}" type="presParOf" srcId="{08F2B688-A57B-4A26-A99E-C6AA6C697852}" destId="{A4D1210D-9E21-4B24-82E8-404FEBA9C60B}" srcOrd="0" destOrd="0" presId="urn:microsoft.com/office/officeart/2008/layout/HexagonCluster"/>
    <dgm:cxn modelId="{6A1BC020-4338-49CA-81A6-A1FEEEA22CF0}" type="presParOf" srcId="{3DB59371-C9F9-431B-BCAF-88C466463C4C}" destId="{E2ADD6E9-B92D-4172-B489-18FA22001A4B}" srcOrd="10" destOrd="0" presId="urn:microsoft.com/office/officeart/2008/layout/HexagonCluster"/>
    <dgm:cxn modelId="{1035300F-4866-4596-AC15-D98EADBDC8FB}" type="presParOf" srcId="{E2ADD6E9-B92D-4172-B489-18FA22001A4B}" destId="{B0F0077D-A362-451A-9F00-B4920D0AB51A}" srcOrd="0" destOrd="0" presId="urn:microsoft.com/office/officeart/2008/layout/HexagonCluster"/>
    <dgm:cxn modelId="{FF507E2F-9A67-4E5A-BEE8-948B8464A22E}" type="presParOf" srcId="{3DB59371-C9F9-431B-BCAF-88C466463C4C}" destId="{06AD58CE-8731-4D53-AC2D-7867D768D279}" srcOrd="11" destOrd="0" presId="urn:microsoft.com/office/officeart/2008/layout/HexagonCluster"/>
    <dgm:cxn modelId="{081282CF-F799-4CFD-A524-4A58234EB596}" type="presParOf" srcId="{06AD58CE-8731-4D53-AC2D-7867D768D279}" destId="{CB0CC389-733F-4730-923B-886A17AE8A9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A136B-7B18-4DFF-A859-7B90A11CC4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BF4E7FC-E007-4071-939C-B926E9441325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www.export.government.bg</a:t>
          </a:r>
          <a:endParaRPr lang="bg-BG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D46E4-6CBB-4A14-9E2B-B0F67DB4E39A}" type="parTrans" cxnId="{CC18791D-11DB-47F6-81A9-F765C608BC2E}">
      <dgm:prSet/>
      <dgm:spPr/>
      <dgm:t>
        <a:bodyPr/>
        <a:lstStyle/>
        <a:p>
          <a:endParaRPr lang="bg-BG" sz="2800"/>
        </a:p>
      </dgm:t>
    </dgm:pt>
    <dgm:pt modelId="{0BF47E76-DE77-440F-9AB9-0ED4E829F203}" type="sibTrans" cxnId="{CC18791D-11DB-47F6-81A9-F765C608BC2E}">
      <dgm:prSet/>
      <dgm:spPr/>
      <dgm:t>
        <a:bodyPr/>
        <a:lstStyle/>
        <a:p>
          <a:endParaRPr lang="bg-BG" sz="2800"/>
        </a:p>
      </dgm:t>
    </dgm:pt>
    <dgm:pt modelId="{8B240E35-939E-4B8E-A960-3CC3F0ABAE1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dirty="0" smtClean="0">
              <a:latin typeface="Arial" panose="020B0604020202020204" pitchFamily="34" charset="0"/>
              <a:cs typeface="Arial" panose="020B0604020202020204" pitchFamily="34" charset="0"/>
            </a:rPr>
            <a:t>База данных болгарских компаний с экспортным потенциалом</a:t>
          </a:r>
          <a:endParaRPr lang="bg-BG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E7D37B-A881-42A7-8FD1-2F7B51A6A32E}" type="parTrans" cxnId="{14464EC9-ABF9-405D-AF28-A68C77D02B68}">
      <dgm:prSet/>
      <dgm:spPr/>
      <dgm:t>
        <a:bodyPr/>
        <a:lstStyle/>
        <a:p>
          <a:endParaRPr lang="bg-BG" sz="2800"/>
        </a:p>
      </dgm:t>
    </dgm:pt>
    <dgm:pt modelId="{0325C906-4E70-49E1-8325-850C2803D9ED}" type="sibTrans" cxnId="{14464EC9-ABF9-405D-AF28-A68C77D02B68}">
      <dgm:prSet/>
      <dgm:spPr/>
      <dgm:t>
        <a:bodyPr/>
        <a:lstStyle/>
        <a:p>
          <a:endParaRPr lang="bg-BG" sz="2800"/>
        </a:p>
      </dgm:t>
    </dgm:pt>
    <dgm:pt modelId="{925D7921-B4AA-4DBD-8047-89758B43688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dirty="0" smtClean="0">
              <a:latin typeface="Arial" panose="020B0604020202020204" pitchFamily="34" charset="0"/>
              <a:cs typeface="Arial" panose="020B0604020202020204" pitchFamily="34" charset="0"/>
            </a:rPr>
            <a:t>Доступ к информации и услугам</a:t>
          </a:r>
          <a:endParaRPr lang="bg-BG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5BBF4-A700-433D-8995-187955D6186E}" type="parTrans" cxnId="{C9A5375B-8D48-4745-83D6-8A680252F2E7}">
      <dgm:prSet/>
      <dgm:spPr/>
      <dgm:t>
        <a:bodyPr/>
        <a:lstStyle/>
        <a:p>
          <a:endParaRPr lang="bg-BG" sz="2800"/>
        </a:p>
      </dgm:t>
    </dgm:pt>
    <dgm:pt modelId="{E007FE23-26BB-478E-A916-B5A6FD76F953}" type="sibTrans" cxnId="{C9A5375B-8D48-4745-83D6-8A680252F2E7}">
      <dgm:prSet/>
      <dgm:spPr/>
      <dgm:t>
        <a:bodyPr/>
        <a:lstStyle/>
        <a:p>
          <a:endParaRPr lang="bg-BG" sz="2800"/>
        </a:p>
      </dgm:t>
    </dgm:pt>
    <dgm:pt modelId="{479C3562-FA68-42AD-98C1-D7B3FC7A9EE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Установление бизнес контактов</a:t>
          </a:r>
          <a:endParaRPr lang="bg-BG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FE5A01-B394-4D8F-9D34-094395FBCB33}" type="parTrans" cxnId="{6B3D2299-462C-470A-95F8-E9EFE337CEF6}">
      <dgm:prSet/>
      <dgm:spPr/>
      <dgm:t>
        <a:bodyPr/>
        <a:lstStyle/>
        <a:p>
          <a:endParaRPr lang="bg-BG" sz="2800"/>
        </a:p>
      </dgm:t>
    </dgm:pt>
    <dgm:pt modelId="{66C14F25-88FF-4386-84D2-15F3750BBF11}" type="sibTrans" cxnId="{6B3D2299-462C-470A-95F8-E9EFE337CEF6}">
      <dgm:prSet/>
      <dgm:spPr/>
      <dgm:t>
        <a:bodyPr/>
        <a:lstStyle/>
        <a:p>
          <a:endParaRPr lang="bg-BG" sz="2800"/>
        </a:p>
      </dgm:t>
    </dgm:pt>
    <dgm:pt modelId="{89A80575-3694-4210-BBA9-EA1CAE3A4B3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dirty="0" smtClean="0">
              <a:latin typeface="Arial" panose="020B0604020202020204" pitchFamily="34" charset="0"/>
              <a:cs typeface="Arial" panose="020B0604020202020204" pitchFamily="34" charset="0"/>
            </a:rPr>
            <a:t>Исследования рынков, экономические анализы и доклады</a:t>
          </a:r>
          <a:endParaRPr lang="bg-BG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BDEB44-2DD5-4932-8A6D-F90BE9C4582A}" type="parTrans" cxnId="{A2BD2C1D-0499-452C-A8DA-AF29469DCEB4}">
      <dgm:prSet/>
      <dgm:spPr/>
      <dgm:t>
        <a:bodyPr/>
        <a:lstStyle/>
        <a:p>
          <a:endParaRPr lang="bg-BG" sz="2800"/>
        </a:p>
      </dgm:t>
    </dgm:pt>
    <dgm:pt modelId="{D81893D6-112C-4737-AFBB-D92EF602F066}" type="sibTrans" cxnId="{A2BD2C1D-0499-452C-A8DA-AF29469DCEB4}">
      <dgm:prSet/>
      <dgm:spPr/>
      <dgm:t>
        <a:bodyPr/>
        <a:lstStyle/>
        <a:p>
          <a:endParaRPr lang="bg-BG" sz="2800"/>
        </a:p>
      </dgm:t>
    </dgm:pt>
    <dgm:pt modelId="{D538A709-7A3E-410F-ACD9-9638B6AF257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dirty="0" smtClean="0">
              <a:latin typeface="Arial" panose="020B0604020202020204" pitchFamily="34" charset="0"/>
              <a:cs typeface="Arial" panose="020B0604020202020204" pitchFamily="34" charset="0"/>
            </a:rPr>
            <a:t>Актуальная торговая и рыночная информация Служб по торгово-экономическим вопросам за рубежом </a:t>
          </a:r>
          <a:endParaRPr lang="bg-BG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31832-4CF8-4E9F-8480-8922EC08C6FF}" type="parTrans" cxnId="{89EAA6B9-39A3-40F2-A025-307C890DB4E8}">
      <dgm:prSet/>
      <dgm:spPr/>
      <dgm:t>
        <a:bodyPr/>
        <a:lstStyle/>
        <a:p>
          <a:endParaRPr lang="bg-BG" sz="2800"/>
        </a:p>
      </dgm:t>
    </dgm:pt>
    <dgm:pt modelId="{A2B114D3-A9BA-4402-96B0-4AE0F136F96B}" type="sibTrans" cxnId="{89EAA6B9-39A3-40F2-A025-307C890DB4E8}">
      <dgm:prSet/>
      <dgm:spPr/>
      <dgm:t>
        <a:bodyPr/>
        <a:lstStyle/>
        <a:p>
          <a:endParaRPr lang="bg-BG" sz="2800"/>
        </a:p>
      </dgm:t>
    </dgm:pt>
    <dgm:pt modelId="{B6C7A760-DAE4-4841-AC28-7943D91B87D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dirty="0" smtClean="0">
              <a:latin typeface="Arial" panose="020B0604020202020204" pitchFamily="34" charset="0"/>
              <a:cs typeface="Arial" panose="020B0604020202020204" pitchFamily="34" charset="0"/>
            </a:rPr>
            <a:t>Экспортные стратегии для приоритетных секторов экономики</a:t>
          </a:r>
          <a:endParaRPr lang="bg-BG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09662-D883-4D1B-A315-DE85876AF1C6}" type="parTrans" cxnId="{A4C34DC2-D4C2-41FC-A423-54BA104D624E}">
      <dgm:prSet/>
      <dgm:spPr/>
      <dgm:t>
        <a:bodyPr/>
        <a:lstStyle/>
        <a:p>
          <a:endParaRPr lang="bg-BG" sz="2800"/>
        </a:p>
      </dgm:t>
    </dgm:pt>
    <dgm:pt modelId="{ACF5C7C8-6307-47B9-BF2B-DD902F2F0CD0}" type="sibTrans" cxnId="{A4C34DC2-D4C2-41FC-A423-54BA104D624E}">
      <dgm:prSet/>
      <dgm:spPr/>
      <dgm:t>
        <a:bodyPr/>
        <a:lstStyle/>
        <a:p>
          <a:endParaRPr lang="bg-BG" sz="2800"/>
        </a:p>
      </dgm:t>
    </dgm:pt>
    <dgm:pt modelId="{2579EF83-64C3-4F80-ADB0-72C4B12D3F9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Информация о фондах и финансовых инструментах</a:t>
          </a:r>
          <a:endParaRPr lang="bg-BG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97E6E0-5953-455D-A208-8232EEC037FF}" type="parTrans" cxnId="{BD74ED6D-D4AF-4892-ACBF-BA8A5C04D68D}">
      <dgm:prSet/>
      <dgm:spPr/>
      <dgm:t>
        <a:bodyPr/>
        <a:lstStyle/>
        <a:p>
          <a:endParaRPr lang="bg-BG" sz="2800"/>
        </a:p>
      </dgm:t>
    </dgm:pt>
    <dgm:pt modelId="{A7449963-6890-411B-B236-308595F4CA61}" type="sibTrans" cxnId="{BD74ED6D-D4AF-4892-ACBF-BA8A5C04D68D}">
      <dgm:prSet/>
      <dgm:spPr/>
      <dgm:t>
        <a:bodyPr/>
        <a:lstStyle/>
        <a:p>
          <a:endParaRPr lang="bg-BG" sz="2800"/>
        </a:p>
      </dgm:t>
    </dgm:pt>
    <dgm:pt modelId="{4318F35F-12B3-4F51-BCCD-2E77E447DB04}">
      <dgm:prSet/>
      <dgm:spPr/>
      <dgm:t>
        <a:bodyPr/>
        <a:lstStyle/>
        <a:p>
          <a:endParaRPr lang="bg-BG"/>
        </a:p>
      </dgm:t>
    </dgm:pt>
    <dgm:pt modelId="{A9C63D87-AE8D-4D52-AA4F-5A8DED5BBCBC}" type="parTrans" cxnId="{6C7F6632-930E-4ED2-BBF1-52A243E34E8B}">
      <dgm:prSet/>
      <dgm:spPr/>
      <dgm:t>
        <a:bodyPr/>
        <a:lstStyle/>
        <a:p>
          <a:endParaRPr lang="bg-BG" sz="2800"/>
        </a:p>
      </dgm:t>
    </dgm:pt>
    <dgm:pt modelId="{AFFD28E4-6200-4077-A0AD-372A78580F48}" type="sibTrans" cxnId="{6C7F6632-930E-4ED2-BBF1-52A243E34E8B}">
      <dgm:prSet/>
      <dgm:spPr/>
      <dgm:t>
        <a:bodyPr/>
        <a:lstStyle/>
        <a:p>
          <a:endParaRPr lang="bg-BG" sz="2800"/>
        </a:p>
      </dgm:t>
    </dgm:pt>
    <dgm:pt modelId="{884110FD-0360-4313-BE6A-7EEF2889003D}" type="pres">
      <dgm:prSet presAssocID="{E9EA136B-7B18-4DFF-A859-7B90A11CC4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5B412F9-C86F-456A-9A2A-99DB4845366B}" type="pres">
      <dgm:prSet presAssocID="{8BF4E7FC-E007-4071-939C-B926E9441325}" presName="centerShape" presStyleLbl="node0" presStyleIdx="0" presStyleCnt="1" custScaleX="223139" custScaleY="43724"/>
      <dgm:spPr/>
      <dgm:t>
        <a:bodyPr/>
        <a:lstStyle/>
        <a:p>
          <a:endParaRPr lang="bg-BG"/>
        </a:p>
      </dgm:t>
    </dgm:pt>
    <dgm:pt modelId="{50B3E08D-99C8-4FE5-955C-9BEB711A1622}" type="pres">
      <dgm:prSet presAssocID="{1CE7D37B-A881-42A7-8FD1-2F7B51A6A32E}" presName="parTrans" presStyleLbl="bgSibTrans2D1" presStyleIdx="0" presStyleCnt="7"/>
      <dgm:spPr/>
      <dgm:t>
        <a:bodyPr/>
        <a:lstStyle/>
        <a:p>
          <a:endParaRPr lang="bg-BG"/>
        </a:p>
      </dgm:t>
    </dgm:pt>
    <dgm:pt modelId="{2012AA0B-B282-484C-AEF6-4F7EE376FFA2}" type="pres">
      <dgm:prSet presAssocID="{8B240E35-939E-4B8E-A960-3CC3F0ABAE18}" presName="node" presStyleLbl="node1" presStyleIdx="0" presStyleCnt="7" custScaleX="121143" custScaleY="124204" custRadScaleRad="112065" custRadScaleInc="2848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15EE8DC-A34E-42EE-B8DF-1F08ECEA06C7}" type="pres">
      <dgm:prSet presAssocID="{F235BBF4-A700-433D-8995-187955D6186E}" presName="parTrans" presStyleLbl="bgSibTrans2D1" presStyleIdx="1" presStyleCnt="7"/>
      <dgm:spPr/>
      <dgm:t>
        <a:bodyPr/>
        <a:lstStyle/>
        <a:p>
          <a:endParaRPr lang="bg-BG"/>
        </a:p>
      </dgm:t>
    </dgm:pt>
    <dgm:pt modelId="{61169A59-1356-4D51-AFC2-CFB3123349FA}" type="pres">
      <dgm:prSet presAssocID="{925D7921-B4AA-4DBD-8047-89758B436884}" presName="node" presStyleLbl="node1" presStyleIdx="1" presStyleCnt="7" custScaleX="159128" custScaleY="108867" custRadScaleRad="116399" custRadScaleInc="290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3CD8FEE-1DF9-4BDA-8CF8-95A2BCC121E0}" type="pres">
      <dgm:prSet presAssocID="{D7FE5A01-B394-4D8F-9D34-094395FBCB33}" presName="parTrans" presStyleLbl="bgSibTrans2D1" presStyleIdx="2" presStyleCnt="7"/>
      <dgm:spPr/>
      <dgm:t>
        <a:bodyPr/>
        <a:lstStyle/>
        <a:p>
          <a:endParaRPr lang="bg-BG"/>
        </a:p>
      </dgm:t>
    </dgm:pt>
    <dgm:pt modelId="{60C627D9-41B1-4ABF-982E-A573C3904D76}" type="pres">
      <dgm:prSet presAssocID="{479C3562-FA68-42AD-98C1-D7B3FC7A9EEB}" presName="node" presStyleLbl="node1" presStyleIdx="2" presStyleCnt="7" custScaleX="159128" custScaleY="108867" custRadScaleRad="125782" custRadScaleInc="-3239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F8BB712-B78C-4E0C-B34F-31CF28FD1A50}" type="pres">
      <dgm:prSet presAssocID="{BBBDEB44-2DD5-4932-8A6D-F90BE9C4582A}" presName="parTrans" presStyleLbl="bgSibTrans2D1" presStyleIdx="3" presStyleCnt="7" custAng="115251" custScaleX="101432"/>
      <dgm:spPr/>
      <dgm:t>
        <a:bodyPr/>
        <a:lstStyle/>
        <a:p>
          <a:endParaRPr lang="bg-BG"/>
        </a:p>
      </dgm:t>
    </dgm:pt>
    <dgm:pt modelId="{12EEB403-5352-4260-B1E5-628F081A9EE7}" type="pres">
      <dgm:prSet presAssocID="{89A80575-3694-4210-BBA9-EA1CAE3A4B35}" presName="node" presStyleLbl="node1" presStyleIdx="3" presStyleCnt="7" custScaleX="180942" custScaleY="105487" custRadScaleRad="105453" custRadScaleInc="-54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1377E2A-68D4-471D-9B52-4C1ABCCA0D04}" type="pres">
      <dgm:prSet presAssocID="{99231832-4CF8-4E9F-8480-8922EC08C6FF}" presName="parTrans" presStyleLbl="bgSibTrans2D1" presStyleIdx="4" presStyleCnt="7"/>
      <dgm:spPr/>
      <dgm:t>
        <a:bodyPr/>
        <a:lstStyle/>
        <a:p>
          <a:endParaRPr lang="bg-BG"/>
        </a:p>
      </dgm:t>
    </dgm:pt>
    <dgm:pt modelId="{A23B7EB6-22BD-44E4-A604-1F57326CEC82}" type="pres">
      <dgm:prSet presAssocID="{D538A709-7A3E-410F-ACD9-9638B6AF2570}" presName="node" presStyleLbl="node1" presStyleIdx="4" presStyleCnt="7" custScaleX="200069" custScaleY="108867" custRadScaleRad="126212" custRadScaleInc="4329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0DD91C1-E7D4-4D84-928C-12264A52C836}" type="pres">
      <dgm:prSet presAssocID="{A4A09662-D883-4D1B-A315-DE85876AF1C6}" presName="parTrans" presStyleLbl="bgSibTrans2D1" presStyleIdx="5" presStyleCnt="7"/>
      <dgm:spPr/>
      <dgm:t>
        <a:bodyPr/>
        <a:lstStyle/>
        <a:p>
          <a:endParaRPr lang="bg-BG"/>
        </a:p>
      </dgm:t>
    </dgm:pt>
    <dgm:pt modelId="{BC5EA904-5A29-475B-B80D-804DC401E20A}" type="pres">
      <dgm:prSet presAssocID="{B6C7A760-DAE4-4841-AC28-7943D91B87D1}" presName="node" presStyleLbl="node1" presStyleIdx="5" presStyleCnt="7" custScaleX="159128" custScaleY="108867" custRadScaleRad="110273" custRadScaleInc="39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E662DD0-6F7D-4B37-B1FE-D3A5349FCC21}" type="pres">
      <dgm:prSet presAssocID="{3F97E6E0-5953-455D-A208-8232EEC037FF}" presName="parTrans" presStyleLbl="bgSibTrans2D1" presStyleIdx="6" presStyleCnt="7"/>
      <dgm:spPr/>
      <dgm:t>
        <a:bodyPr/>
        <a:lstStyle/>
        <a:p>
          <a:endParaRPr lang="bg-BG"/>
        </a:p>
      </dgm:t>
    </dgm:pt>
    <dgm:pt modelId="{8D26AF90-AB89-4413-A77B-5C68074E2DF8}" type="pres">
      <dgm:prSet presAssocID="{2579EF83-64C3-4F80-ADB0-72C4B12D3F9C}" presName="node" presStyleLbl="node1" presStyleIdx="6" presStyleCnt="7" custScaleX="114731" custScaleY="115766" custRadScaleRad="105154" custRadScaleInc="-1801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942D707-7FC8-4432-BF14-78E61AF05304}" type="presOf" srcId="{8BF4E7FC-E007-4071-939C-B926E9441325}" destId="{85B412F9-C86F-456A-9A2A-99DB4845366B}" srcOrd="0" destOrd="0" presId="urn:microsoft.com/office/officeart/2005/8/layout/radial4"/>
    <dgm:cxn modelId="{DB7F5DD6-DAC8-4D3F-951F-B78391F2CF19}" type="presOf" srcId="{F235BBF4-A700-433D-8995-187955D6186E}" destId="{A15EE8DC-A34E-42EE-B8DF-1F08ECEA06C7}" srcOrd="0" destOrd="0" presId="urn:microsoft.com/office/officeart/2005/8/layout/radial4"/>
    <dgm:cxn modelId="{B033D88E-8663-45C7-B6BE-2CFD096E3AE0}" type="presOf" srcId="{99231832-4CF8-4E9F-8480-8922EC08C6FF}" destId="{A1377E2A-68D4-471D-9B52-4C1ABCCA0D04}" srcOrd="0" destOrd="0" presId="urn:microsoft.com/office/officeart/2005/8/layout/radial4"/>
    <dgm:cxn modelId="{25C3B94C-0020-41A8-BB03-CF55DE100374}" type="presOf" srcId="{D538A709-7A3E-410F-ACD9-9638B6AF2570}" destId="{A23B7EB6-22BD-44E4-A604-1F57326CEC82}" srcOrd="0" destOrd="0" presId="urn:microsoft.com/office/officeart/2005/8/layout/radial4"/>
    <dgm:cxn modelId="{39A9DD7F-B790-4802-8817-4A2BF4336B52}" type="presOf" srcId="{925D7921-B4AA-4DBD-8047-89758B436884}" destId="{61169A59-1356-4D51-AFC2-CFB3123349FA}" srcOrd="0" destOrd="0" presId="urn:microsoft.com/office/officeart/2005/8/layout/radial4"/>
    <dgm:cxn modelId="{66C76E58-5659-4AB1-B1A7-30898AE21CAA}" type="presOf" srcId="{BBBDEB44-2DD5-4932-8A6D-F90BE9C4582A}" destId="{CF8BB712-B78C-4E0C-B34F-31CF28FD1A50}" srcOrd="0" destOrd="0" presId="urn:microsoft.com/office/officeart/2005/8/layout/radial4"/>
    <dgm:cxn modelId="{5A94B206-C05D-497D-99A5-FD1FA8088CD0}" type="presOf" srcId="{3F97E6E0-5953-455D-A208-8232EEC037FF}" destId="{6E662DD0-6F7D-4B37-B1FE-D3A5349FCC21}" srcOrd="0" destOrd="0" presId="urn:microsoft.com/office/officeart/2005/8/layout/radial4"/>
    <dgm:cxn modelId="{4D89B62C-5BDB-4BDB-9913-2B2C8EF93D73}" type="presOf" srcId="{2579EF83-64C3-4F80-ADB0-72C4B12D3F9C}" destId="{8D26AF90-AB89-4413-A77B-5C68074E2DF8}" srcOrd="0" destOrd="0" presId="urn:microsoft.com/office/officeart/2005/8/layout/radial4"/>
    <dgm:cxn modelId="{6C7F6632-930E-4ED2-BBF1-52A243E34E8B}" srcId="{E9EA136B-7B18-4DFF-A859-7B90A11CC42C}" destId="{4318F35F-12B3-4F51-BCCD-2E77E447DB04}" srcOrd="1" destOrd="0" parTransId="{A9C63D87-AE8D-4D52-AA4F-5A8DED5BBCBC}" sibTransId="{AFFD28E4-6200-4077-A0AD-372A78580F48}"/>
    <dgm:cxn modelId="{795D715A-32C9-4ACB-968D-0BA9094A6CB5}" type="presOf" srcId="{8B240E35-939E-4B8E-A960-3CC3F0ABAE18}" destId="{2012AA0B-B282-484C-AEF6-4F7EE376FFA2}" srcOrd="0" destOrd="0" presId="urn:microsoft.com/office/officeart/2005/8/layout/radial4"/>
    <dgm:cxn modelId="{D8DA9E6B-CEEA-48C6-8CE9-643B3055C13A}" type="presOf" srcId="{89A80575-3694-4210-BBA9-EA1CAE3A4B35}" destId="{12EEB403-5352-4260-B1E5-628F081A9EE7}" srcOrd="0" destOrd="0" presId="urn:microsoft.com/office/officeart/2005/8/layout/radial4"/>
    <dgm:cxn modelId="{14464EC9-ABF9-405D-AF28-A68C77D02B68}" srcId="{8BF4E7FC-E007-4071-939C-B926E9441325}" destId="{8B240E35-939E-4B8E-A960-3CC3F0ABAE18}" srcOrd="0" destOrd="0" parTransId="{1CE7D37B-A881-42A7-8FD1-2F7B51A6A32E}" sibTransId="{0325C906-4E70-49E1-8325-850C2803D9ED}"/>
    <dgm:cxn modelId="{BD74ED6D-D4AF-4892-ACBF-BA8A5C04D68D}" srcId="{8BF4E7FC-E007-4071-939C-B926E9441325}" destId="{2579EF83-64C3-4F80-ADB0-72C4B12D3F9C}" srcOrd="6" destOrd="0" parTransId="{3F97E6E0-5953-455D-A208-8232EEC037FF}" sibTransId="{A7449963-6890-411B-B236-308595F4CA61}"/>
    <dgm:cxn modelId="{9FD2B967-913D-456C-B2F4-3292F7FD8F82}" type="presOf" srcId="{B6C7A760-DAE4-4841-AC28-7943D91B87D1}" destId="{BC5EA904-5A29-475B-B80D-804DC401E20A}" srcOrd="0" destOrd="0" presId="urn:microsoft.com/office/officeart/2005/8/layout/radial4"/>
    <dgm:cxn modelId="{0DF45600-A763-4EA3-906B-3B1374DE637C}" type="presOf" srcId="{1CE7D37B-A881-42A7-8FD1-2F7B51A6A32E}" destId="{50B3E08D-99C8-4FE5-955C-9BEB711A1622}" srcOrd="0" destOrd="0" presId="urn:microsoft.com/office/officeart/2005/8/layout/radial4"/>
    <dgm:cxn modelId="{89EAA6B9-39A3-40F2-A025-307C890DB4E8}" srcId="{8BF4E7FC-E007-4071-939C-B926E9441325}" destId="{D538A709-7A3E-410F-ACD9-9638B6AF2570}" srcOrd="4" destOrd="0" parTransId="{99231832-4CF8-4E9F-8480-8922EC08C6FF}" sibTransId="{A2B114D3-A9BA-4402-96B0-4AE0F136F96B}"/>
    <dgm:cxn modelId="{6B3D2299-462C-470A-95F8-E9EFE337CEF6}" srcId="{8BF4E7FC-E007-4071-939C-B926E9441325}" destId="{479C3562-FA68-42AD-98C1-D7B3FC7A9EEB}" srcOrd="2" destOrd="0" parTransId="{D7FE5A01-B394-4D8F-9D34-094395FBCB33}" sibTransId="{66C14F25-88FF-4386-84D2-15F3750BBF11}"/>
    <dgm:cxn modelId="{A2BD2C1D-0499-452C-A8DA-AF29469DCEB4}" srcId="{8BF4E7FC-E007-4071-939C-B926E9441325}" destId="{89A80575-3694-4210-BBA9-EA1CAE3A4B35}" srcOrd="3" destOrd="0" parTransId="{BBBDEB44-2DD5-4932-8A6D-F90BE9C4582A}" sibTransId="{D81893D6-112C-4737-AFBB-D92EF602F066}"/>
    <dgm:cxn modelId="{CC18791D-11DB-47F6-81A9-F765C608BC2E}" srcId="{E9EA136B-7B18-4DFF-A859-7B90A11CC42C}" destId="{8BF4E7FC-E007-4071-939C-B926E9441325}" srcOrd="0" destOrd="0" parTransId="{0E9D46E4-6CBB-4A14-9E2B-B0F67DB4E39A}" sibTransId="{0BF47E76-DE77-440F-9AB9-0ED4E829F203}"/>
    <dgm:cxn modelId="{9C4CF146-7F49-4659-997E-72FE72215738}" type="presOf" srcId="{E9EA136B-7B18-4DFF-A859-7B90A11CC42C}" destId="{884110FD-0360-4313-BE6A-7EEF2889003D}" srcOrd="0" destOrd="0" presId="urn:microsoft.com/office/officeart/2005/8/layout/radial4"/>
    <dgm:cxn modelId="{03E59F3B-326F-4A42-B945-91CA7D54EF89}" type="presOf" srcId="{D7FE5A01-B394-4D8F-9D34-094395FBCB33}" destId="{63CD8FEE-1DF9-4BDA-8CF8-95A2BCC121E0}" srcOrd="0" destOrd="0" presId="urn:microsoft.com/office/officeart/2005/8/layout/radial4"/>
    <dgm:cxn modelId="{A4C34DC2-D4C2-41FC-A423-54BA104D624E}" srcId="{8BF4E7FC-E007-4071-939C-B926E9441325}" destId="{B6C7A760-DAE4-4841-AC28-7943D91B87D1}" srcOrd="5" destOrd="0" parTransId="{A4A09662-D883-4D1B-A315-DE85876AF1C6}" sibTransId="{ACF5C7C8-6307-47B9-BF2B-DD902F2F0CD0}"/>
    <dgm:cxn modelId="{C9A5375B-8D48-4745-83D6-8A680252F2E7}" srcId="{8BF4E7FC-E007-4071-939C-B926E9441325}" destId="{925D7921-B4AA-4DBD-8047-89758B436884}" srcOrd="1" destOrd="0" parTransId="{F235BBF4-A700-433D-8995-187955D6186E}" sibTransId="{E007FE23-26BB-478E-A916-B5A6FD76F953}"/>
    <dgm:cxn modelId="{D6020C80-9C5B-4230-8BA8-09CA1DD06656}" type="presOf" srcId="{479C3562-FA68-42AD-98C1-D7B3FC7A9EEB}" destId="{60C627D9-41B1-4ABF-982E-A573C3904D76}" srcOrd="0" destOrd="0" presId="urn:microsoft.com/office/officeart/2005/8/layout/radial4"/>
    <dgm:cxn modelId="{78895092-907A-4673-92FC-A89813B4DBA3}" type="presOf" srcId="{A4A09662-D883-4D1B-A315-DE85876AF1C6}" destId="{D0DD91C1-E7D4-4D84-928C-12264A52C836}" srcOrd="0" destOrd="0" presId="urn:microsoft.com/office/officeart/2005/8/layout/radial4"/>
    <dgm:cxn modelId="{5B949BC5-BAE4-44AB-BFAE-BF952ACE7A8E}" type="presParOf" srcId="{884110FD-0360-4313-BE6A-7EEF2889003D}" destId="{85B412F9-C86F-456A-9A2A-99DB4845366B}" srcOrd="0" destOrd="0" presId="urn:microsoft.com/office/officeart/2005/8/layout/radial4"/>
    <dgm:cxn modelId="{203AE28D-EA3B-4EA4-A02D-A358BB4E25CB}" type="presParOf" srcId="{884110FD-0360-4313-BE6A-7EEF2889003D}" destId="{50B3E08D-99C8-4FE5-955C-9BEB711A1622}" srcOrd="1" destOrd="0" presId="urn:microsoft.com/office/officeart/2005/8/layout/radial4"/>
    <dgm:cxn modelId="{0A7E5A34-A237-4892-BB35-A51C02DFFF8F}" type="presParOf" srcId="{884110FD-0360-4313-BE6A-7EEF2889003D}" destId="{2012AA0B-B282-484C-AEF6-4F7EE376FFA2}" srcOrd="2" destOrd="0" presId="urn:microsoft.com/office/officeart/2005/8/layout/radial4"/>
    <dgm:cxn modelId="{FF6BF3A5-B7F4-40DB-BCF6-9E234C5D2853}" type="presParOf" srcId="{884110FD-0360-4313-BE6A-7EEF2889003D}" destId="{A15EE8DC-A34E-42EE-B8DF-1F08ECEA06C7}" srcOrd="3" destOrd="0" presId="urn:microsoft.com/office/officeart/2005/8/layout/radial4"/>
    <dgm:cxn modelId="{DD39B6F1-6D24-4D8C-9240-42C41E29A7DC}" type="presParOf" srcId="{884110FD-0360-4313-BE6A-7EEF2889003D}" destId="{61169A59-1356-4D51-AFC2-CFB3123349FA}" srcOrd="4" destOrd="0" presId="urn:microsoft.com/office/officeart/2005/8/layout/radial4"/>
    <dgm:cxn modelId="{DE0C5F28-9C1B-405E-B622-0F74489B2F09}" type="presParOf" srcId="{884110FD-0360-4313-BE6A-7EEF2889003D}" destId="{63CD8FEE-1DF9-4BDA-8CF8-95A2BCC121E0}" srcOrd="5" destOrd="0" presId="urn:microsoft.com/office/officeart/2005/8/layout/radial4"/>
    <dgm:cxn modelId="{4D09ABFB-09DB-47AA-8E90-EFAD60F93BC8}" type="presParOf" srcId="{884110FD-0360-4313-BE6A-7EEF2889003D}" destId="{60C627D9-41B1-4ABF-982E-A573C3904D76}" srcOrd="6" destOrd="0" presId="urn:microsoft.com/office/officeart/2005/8/layout/radial4"/>
    <dgm:cxn modelId="{672FE1AF-245F-4AF7-A4C4-845E817EF5B1}" type="presParOf" srcId="{884110FD-0360-4313-BE6A-7EEF2889003D}" destId="{CF8BB712-B78C-4E0C-B34F-31CF28FD1A50}" srcOrd="7" destOrd="0" presId="urn:microsoft.com/office/officeart/2005/8/layout/radial4"/>
    <dgm:cxn modelId="{2A8AF9B7-63EF-4718-85F9-0DC43A48CC39}" type="presParOf" srcId="{884110FD-0360-4313-BE6A-7EEF2889003D}" destId="{12EEB403-5352-4260-B1E5-628F081A9EE7}" srcOrd="8" destOrd="0" presId="urn:microsoft.com/office/officeart/2005/8/layout/radial4"/>
    <dgm:cxn modelId="{D39BC960-6219-47CE-967F-B62DC6509AA9}" type="presParOf" srcId="{884110FD-0360-4313-BE6A-7EEF2889003D}" destId="{A1377E2A-68D4-471D-9B52-4C1ABCCA0D04}" srcOrd="9" destOrd="0" presId="urn:microsoft.com/office/officeart/2005/8/layout/radial4"/>
    <dgm:cxn modelId="{23DC2ECD-B167-4EB6-BB6E-A9D07A8D313F}" type="presParOf" srcId="{884110FD-0360-4313-BE6A-7EEF2889003D}" destId="{A23B7EB6-22BD-44E4-A604-1F57326CEC82}" srcOrd="10" destOrd="0" presId="urn:microsoft.com/office/officeart/2005/8/layout/radial4"/>
    <dgm:cxn modelId="{B3AE86F1-C628-44A9-BF0A-BC8A21B8FC72}" type="presParOf" srcId="{884110FD-0360-4313-BE6A-7EEF2889003D}" destId="{D0DD91C1-E7D4-4D84-928C-12264A52C836}" srcOrd="11" destOrd="0" presId="urn:microsoft.com/office/officeart/2005/8/layout/radial4"/>
    <dgm:cxn modelId="{2529535C-E28B-441D-9A68-C36FD25562B4}" type="presParOf" srcId="{884110FD-0360-4313-BE6A-7EEF2889003D}" destId="{BC5EA904-5A29-475B-B80D-804DC401E20A}" srcOrd="12" destOrd="0" presId="urn:microsoft.com/office/officeart/2005/8/layout/radial4"/>
    <dgm:cxn modelId="{AB4BC64A-C88D-4CE3-BA22-283BCBA22FAB}" type="presParOf" srcId="{884110FD-0360-4313-BE6A-7EEF2889003D}" destId="{6E662DD0-6F7D-4B37-B1FE-D3A5349FCC21}" srcOrd="13" destOrd="0" presId="urn:microsoft.com/office/officeart/2005/8/layout/radial4"/>
    <dgm:cxn modelId="{C4BA55F3-CB9D-4D73-8DD3-978EA329EF44}" type="presParOf" srcId="{884110FD-0360-4313-BE6A-7EEF2889003D}" destId="{8D26AF90-AB89-4413-A77B-5C68074E2DF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A1A73A-1DBC-4B02-AC91-0C7D662D81AD}" type="doc">
      <dgm:prSet loTypeId="urn:microsoft.com/office/officeart/2008/layout/HexagonCluster" loCatId="picture" qsTypeId="urn:microsoft.com/office/officeart/2005/8/quickstyle/simple2" qsCatId="simple" csTypeId="urn:microsoft.com/office/officeart/2005/8/colors/accent1_2" csCatId="accent1" phldr="1"/>
      <dgm:spPr/>
    </dgm:pt>
    <dgm:pt modelId="{E106F7B2-EA26-45CD-9D28-51B73DBD085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 </a:t>
          </a:r>
          <a:endParaRPr lang="bg-BG" dirty="0"/>
        </a:p>
      </dgm:t>
    </dgm:pt>
    <dgm:pt modelId="{9EF434A9-606C-47C4-B765-0BE69F21866B}" type="parTrans" cxnId="{EC17C8A3-8F2F-43F7-A64C-51964C564D86}">
      <dgm:prSet/>
      <dgm:spPr/>
      <dgm:t>
        <a:bodyPr/>
        <a:lstStyle/>
        <a:p>
          <a:endParaRPr lang="bg-BG"/>
        </a:p>
      </dgm:t>
    </dgm:pt>
    <dgm:pt modelId="{5791CCDD-A911-4DA5-B968-EABD46A14067}" type="sibTrans" cxnId="{EC17C8A3-8F2F-43F7-A64C-51964C564D86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/>
        </a:p>
      </dgm:t>
    </dgm:pt>
    <dgm:pt modelId="{00844EFF-6DE0-45BB-B2D4-C90B997E341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 dirty="0"/>
        </a:p>
      </dgm:t>
    </dgm:pt>
    <dgm:pt modelId="{5421C0CD-4272-4F8E-B598-83AACB919F8B}" type="parTrans" cxnId="{7A9BA594-9648-4F8E-B5E7-CEC518528FF0}">
      <dgm:prSet/>
      <dgm:spPr/>
      <dgm:t>
        <a:bodyPr/>
        <a:lstStyle/>
        <a:p>
          <a:endParaRPr lang="bg-BG"/>
        </a:p>
      </dgm:t>
    </dgm:pt>
    <dgm:pt modelId="{4A05697C-B20C-4A21-A00B-47205BC079D6}" type="sibTrans" cxnId="{7A9BA594-9648-4F8E-B5E7-CEC518528FF0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/>
        </a:p>
      </dgm:t>
    </dgm:pt>
    <dgm:pt modelId="{C995731D-71B5-45E0-B71C-828CA55E60BF}" type="pres">
      <dgm:prSet presAssocID="{78A1A73A-1DBC-4B02-AC91-0C7D662D81AD}" presName="Name0" presStyleCnt="0">
        <dgm:presLayoutVars>
          <dgm:chMax val="21"/>
          <dgm:chPref val="21"/>
        </dgm:presLayoutVars>
      </dgm:prSet>
      <dgm:spPr/>
    </dgm:pt>
    <dgm:pt modelId="{FB077504-6C51-4AA4-9FE9-18BB49B42FB7}" type="pres">
      <dgm:prSet presAssocID="{E106F7B2-EA26-45CD-9D28-51B73DBD085E}" presName="text1" presStyleCnt="0"/>
      <dgm:spPr/>
    </dgm:pt>
    <dgm:pt modelId="{B69E9CBF-DA1E-4343-B82A-148C09EB5052}" type="pres">
      <dgm:prSet presAssocID="{E106F7B2-EA26-45CD-9D28-51B73DBD085E}" presName="textRepeatNode" presStyleLbl="alignNode1" presStyleIdx="0" presStyleCnt="2" custScaleX="177893" custScaleY="165196" custLinFactX="21169" custLinFactNeighborX="100000" custLinFactNeighborY="-959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C2A2602-8187-4720-A989-6F03CB51A896}" type="pres">
      <dgm:prSet presAssocID="{E106F7B2-EA26-45CD-9D28-51B73DBD085E}" presName="textaccent1" presStyleCnt="0"/>
      <dgm:spPr/>
    </dgm:pt>
    <dgm:pt modelId="{3CE2F43D-B2D5-4ADF-8571-0D70A664E16A}" type="pres">
      <dgm:prSet presAssocID="{E106F7B2-EA26-45CD-9D28-51B73DBD085E}" presName="accentRepeatNode" presStyleLbl="solidAlignAcc1" presStyleIdx="0" presStyleCnt="4"/>
      <dgm:spPr/>
    </dgm:pt>
    <dgm:pt modelId="{403B996B-AD3D-4001-86BE-45902D898B1A}" type="pres">
      <dgm:prSet presAssocID="{5791CCDD-A911-4DA5-B968-EABD46A14067}" presName="image1" presStyleCnt="0"/>
      <dgm:spPr/>
    </dgm:pt>
    <dgm:pt modelId="{2D9D29FA-B839-4792-8F4E-225640345539}" type="pres">
      <dgm:prSet presAssocID="{5791CCDD-A911-4DA5-B968-EABD46A14067}" presName="imageRepeatNode" presStyleLbl="alignAcc1" presStyleIdx="0" presStyleCnt="2" custScaleX="182166" custScaleY="166161" custLinFactY="-52490" custLinFactNeighborX="35555" custLinFactNeighborY="-100000"/>
      <dgm:spPr/>
      <dgm:t>
        <a:bodyPr/>
        <a:lstStyle/>
        <a:p>
          <a:endParaRPr lang="bg-BG"/>
        </a:p>
      </dgm:t>
    </dgm:pt>
    <dgm:pt modelId="{38B55846-40B2-45A0-A30F-021F287B2E4A}" type="pres">
      <dgm:prSet presAssocID="{5791CCDD-A911-4DA5-B968-EABD46A14067}" presName="imageaccent1" presStyleCnt="0"/>
      <dgm:spPr/>
    </dgm:pt>
    <dgm:pt modelId="{D37B7B51-64EC-42DA-9924-55800620A78E}" type="pres">
      <dgm:prSet presAssocID="{5791CCDD-A911-4DA5-B968-EABD46A14067}" presName="accentRepeatNode" presStyleLbl="solidAlignAcc1" presStyleIdx="1" presStyleCnt="4"/>
      <dgm:spPr/>
    </dgm:pt>
    <dgm:pt modelId="{D4917D0A-6924-42A7-BD39-1D83C89FBEA3}" type="pres">
      <dgm:prSet presAssocID="{00844EFF-6DE0-45BB-B2D4-C90B997E3413}" presName="text2" presStyleCnt="0"/>
      <dgm:spPr/>
    </dgm:pt>
    <dgm:pt modelId="{06924E3A-714D-48D4-9714-F1358DCEE74A}" type="pres">
      <dgm:prSet presAssocID="{00844EFF-6DE0-45BB-B2D4-C90B997E3413}" presName="textRepeatNode" presStyleLbl="alignNode1" presStyleIdx="1" presStyleCnt="2" custScaleX="177893" custScaleY="165196" custLinFactX="-27973" custLinFactNeighborX="-100000" custLinFactNeighborY="54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93D78CF-CE75-46F4-9543-07B7E8BCC6FC}" type="pres">
      <dgm:prSet presAssocID="{00844EFF-6DE0-45BB-B2D4-C90B997E3413}" presName="textaccent2" presStyleCnt="0"/>
      <dgm:spPr/>
    </dgm:pt>
    <dgm:pt modelId="{154736B2-F5A0-44BC-BE31-D5076EA7E7D2}" type="pres">
      <dgm:prSet presAssocID="{00844EFF-6DE0-45BB-B2D4-C90B997E3413}" presName="accentRepeatNode" presStyleLbl="solidAlignAcc1" presStyleIdx="2" presStyleCnt="4" custAng="19472197" custScaleX="401053" custScaleY="400604" custLinFactX="137636" custLinFactY="-1085072" custLinFactNeighborX="200000" custLinFactNeighborY="-1100000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7790E7A5-ABEB-4B39-BA64-7C40DA84E89D}" type="pres">
      <dgm:prSet presAssocID="{4A05697C-B20C-4A21-A00B-47205BC079D6}" presName="image2" presStyleCnt="0"/>
      <dgm:spPr/>
    </dgm:pt>
    <dgm:pt modelId="{5C9E82DD-1516-49D3-812E-B2CB96A4AD69}" type="pres">
      <dgm:prSet presAssocID="{4A05697C-B20C-4A21-A00B-47205BC079D6}" presName="imageRepeatNode" presStyleLbl="alignAcc1" presStyleIdx="1" presStyleCnt="2" custAng="0" custScaleX="177893" custScaleY="165196" custLinFactNeighborX="-46094" custLinFactNeighborY="96712"/>
      <dgm:spPr/>
      <dgm:t>
        <a:bodyPr/>
        <a:lstStyle/>
        <a:p>
          <a:endParaRPr lang="bg-BG"/>
        </a:p>
      </dgm:t>
    </dgm:pt>
    <dgm:pt modelId="{4B37DB71-48C4-47B7-B776-90831C6119D1}" type="pres">
      <dgm:prSet presAssocID="{4A05697C-B20C-4A21-A00B-47205BC079D6}" presName="imageaccent2" presStyleCnt="0"/>
      <dgm:spPr/>
    </dgm:pt>
    <dgm:pt modelId="{92CA83DE-FCDA-450B-B332-9BE7BB383314}" type="pres">
      <dgm:prSet presAssocID="{4A05697C-B20C-4A21-A00B-47205BC079D6}" presName="accentRepeatNode" presStyleLbl="solidAlignAcc1" presStyleIdx="3" presStyleCnt="4" custAng="19433701" custScaleX="334544" custScaleY="325937" custLinFactY="-900000" custLinFactNeighborX="-27782" custLinFactNeighborY="-99378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bg-BG"/>
        </a:p>
      </dgm:t>
    </dgm:pt>
  </dgm:ptLst>
  <dgm:cxnLst>
    <dgm:cxn modelId="{2BD67849-32AD-416A-AA2A-B2D90445C208}" type="presOf" srcId="{4A05697C-B20C-4A21-A00B-47205BC079D6}" destId="{5C9E82DD-1516-49D3-812E-B2CB96A4AD69}" srcOrd="0" destOrd="0" presId="urn:microsoft.com/office/officeart/2008/layout/HexagonCluster"/>
    <dgm:cxn modelId="{128BDC4D-65AC-471D-866E-6D2C0D59AE4F}" type="presOf" srcId="{5791CCDD-A911-4DA5-B968-EABD46A14067}" destId="{2D9D29FA-B839-4792-8F4E-225640345539}" srcOrd="0" destOrd="0" presId="urn:microsoft.com/office/officeart/2008/layout/HexagonCluster"/>
    <dgm:cxn modelId="{788D0D5E-9BE4-4717-AF52-84315A347946}" type="presOf" srcId="{78A1A73A-1DBC-4B02-AC91-0C7D662D81AD}" destId="{C995731D-71B5-45E0-B71C-828CA55E60BF}" srcOrd="0" destOrd="0" presId="urn:microsoft.com/office/officeart/2008/layout/HexagonCluster"/>
    <dgm:cxn modelId="{7A9BA594-9648-4F8E-B5E7-CEC518528FF0}" srcId="{78A1A73A-1DBC-4B02-AC91-0C7D662D81AD}" destId="{00844EFF-6DE0-45BB-B2D4-C90B997E3413}" srcOrd="1" destOrd="0" parTransId="{5421C0CD-4272-4F8E-B598-83AACB919F8B}" sibTransId="{4A05697C-B20C-4A21-A00B-47205BC079D6}"/>
    <dgm:cxn modelId="{2DC475DD-26DC-46A6-8487-7751616FE5A0}" type="presOf" srcId="{E106F7B2-EA26-45CD-9D28-51B73DBD085E}" destId="{B69E9CBF-DA1E-4343-B82A-148C09EB5052}" srcOrd="0" destOrd="0" presId="urn:microsoft.com/office/officeart/2008/layout/HexagonCluster"/>
    <dgm:cxn modelId="{EC17C8A3-8F2F-43F7-A64C-51964C564D86}" srcId="{78A1A73A-1DBC-4B02-AC91-0C7D662D81AD}" destId="{E106F7B2-EA26-45CD-9D28-51B73DBD085E}" srcOrd="0" destOrd="0" parTransId="{9EF434A9-606C-47C4-B765-0BE69F21866B}" sibTransId="{5791CCDD-A911-4DA5-B968-EABD46A14067}"/>
    <dgm:cxn modelId="{A7E903B7-F486-4E51-B53B-86809E7D98A5}" type="presOf" srcId="{00844EFF-6DE0-45BB-B2D4-C90B997E3413}" destId="{06924E3A-714D-48D4-9714-F1358DCEE74A}" srcOrd="0" destOrd="0" presId="urn:microsoft.com/office/officeart/2008/layout/HexagonCluster"/>
    <dgm:cxn modelId="{699F059B-71DE-4FBF-83A9-B3D5383966C4}" type="presParOf" srcId="{C995731D-71B5-45E0-B71C-828CA55E60BF}" destId="{FB077504-6C51-4AA4-9FE9-18BB49B42FB7}" srcOrd="0" destOrd="0" presId="urn:microsoft.com/office/officeart/2008/layout/HexagonCluster"/>
    <dgm:cxn modelId="{F20F4365-57DC-44DC-AB96-81D8DC8942CC}" type="presParOf" srcId="{FB077504-6C51-4AA4-9FE9-18BB49B42FB7}" destId="{B69E9CBF-DA1E-4343-B82A-148C09EB5052}" srcOrd="0" destOrd="0" presId="urn:microsoft.com/office/officeart/2008/layout/HexagonCluster"/>
    <dgm:cxn modelId="{A082C943-0F8A-43DA-9605-A1431AE1B78C}" type="presParOf" srcId="{C995731D-71B5-45E0-B71C-828CA55E60BF}" destId="{9C2A2602-8187-4720-A989-6F03CB51A896}" srcOrd="1" destOrd="0" presId="urn:microsoft.com/office/officeart/2008/layout/HexagonCluster"/>
    <dgm:cxn modelId="{5120C747-9898-4AB6-8268-056FB2776A7D}" type="presParOf" srcId="{9C2A2602-8187-4720-A989-6F03CB51A896}" destId="{3CE2F43D-B2D5-4ADF-8571-0D70A664E16A}" srcOrd="0" destOrd="0" presId="urn:microsoft.com/office/officeart/2008/layout/HexagonCluster"/>
    <dgm:cxn modelId="{EC1CF590-3823-44C1-8031-54F5C6EFF3C7}" type="presParOf" srcId="{C995731D-71B5-45E0-B71C-828CA55E60BF}" destId="{403B996B-AD3D-4001-86BE-45902D898B1A}" srcOrd="2" destOrd="0" presId="urn:microsoft.com/office/officeart/2008/layout/HexagonCluster"/>
    <dgm:cxn modelId="{817C7EEF-2560-43A8-BBDC-42451ED45977}" type="presParOf" srcId="{403B996B-AD3D-4001-86BE-45902D898B1A}" destId="{2D9D29FA-B839-4792-8F4E-225640345539}" srcOrd="0" destOrd="0" presId="urn:microsoft.com/office/officeart/2008/layout/HexagonCluster"/>
    <dgm:cxn modelId="{FDEB7FE4-1C96-483E-9B0C-8445D84A6627}" type="presParOf" srcId="{C995731D-71B5-45E0-B71C-828CA55E60BF}" destId="{38B55846-40B2-45A0-A30F-021F287B2E4A}" srcOrd="3" destOrd="0" presId="urn:microsoft.com/office/officeart/2008/layout/HexagonCluster"/>
    <dgm:cxn modelId="{9D989F64-B6C1-429E-81D6-2B32C9421BCB}" type="presParOf" srcId="{38B55846-40B2-45A0-A30F-021F287B2E4A}" destId="{D37B7B51-64EC-42DA-9924-55800620A78E}" srcOrd="0" destOrd="0" presId="urn:microsoft.com/office/officeart/2008/layout/HexagonCluster"/>
    <dgm:cxn modelId="{31F3FF8A-263A-47CB-BE47-67E4EA3EE353}" type="presParOf" srcId="{C995731D-71B5-45E0-B71C-828CA55E60BF}" destId="{D4917D0A-6924-42A7-BD39-1D83C89FBEA3}" srcOrd="4" destOrd="0" presId="urn:microsoft.com/office/officeart/2008/layout/HexagonCluster"/>
    <dgm:cxn modelId="{549EEE56-AA32-495C-A855-215A915DD7EE}" type="presParOf" srcId="{D4917D0A-6924-42A7-BD39-1D83C89FBEA3}" destId="{06924E3A-714D-48D4-9714-F1358DCEE74A}" srcOrd="0" destOrd="0" presId="urn:microsoft.com/office/officeart/2008/layout/HexagonCluster"/>
    <dgm:cxn modelId="{2875FBA4-FD7E-4CD1-AFEB-687D626DB3BF}" type="presParOf" srcId="{C995731D-71B5-45E0-B71C-828CA55E60BF}" destId="{D93D78CF-CE75-46F4-9543-07B7E8BCC6FC}" srcOrd="5" destOrd="0" presId="urn:microsoft.com/office/officeart/2008/layout/HexagonCluster"/>
    <dgm:cxn modelId="{E7ABDADA-5D5F-4E1E-A630-F3351327396B}" type="presParOf" srcId="{D93D78CF-CE75-46F4-9543-07B7E8BCC6FC}" destId="{154736B2-F5A0-44BC-BE31-D5076EA7E7D2}" srcOrd="0" destOrd="0" presId="urn:microsoft.com/office/officeart/2008/layout/HexagonCluster"/>
    <dgm:cxn modelId="{AF64F174-F8D0-4466-B490-F384052047CE}" type="presParOf" srcId="{C995731D-71B5-45E0-B71C-828CA55E60BF}" destId="{7790E7A5-ABEB-4B39-BA64-7C40DA84E89D}" srcOrd="6" destOrd="0" presId="urn:microsoft.com/office/officeart/2008/layout/HexagonCluster"/>
    <dgm:cxn modelId="{05CA5E26-EF5A-4526-9918-3DFF2FC47A0E}" type="presParOf" srcId="{7790E7A5-ABEB-4B39-BA64-7C40DA84E89D}" destId="{5C9E82DD-1516-49D3-812E-B2CB96A4AD69}" srcOrd="0" destOrd="0" presId="urn:microsoft.com/office/officeart/2008/layout/HexagonCluster"/>
    <dgm:cxn modelId="{4A20E698-4826-453E-B997-0497D6CF1030}" type="presParOf" srcId="{C995731D-71B5-45E0-B71C-828CA55E60BF}" destId="{4B37DB71-48C4-47B7-B776-90831C6119D1}" srcOrd="7" destOrd="0" presId="urn:microsoft.com/office/officeart/2008/layout/HexagonCluster"/>
    <dgm:cxn modelId="{ECC4ADB4-536D-4BDC-AFC7-922DF125575F}" type="presParOf" srcId="{4B37DB71-48C4-47B7-B776-90831C6119D1}" destId="{92CA83DE-FCDA-450B-B332-9BE7BB38331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A1A73A-1DBC-4B02-AC91-0C7D662D81AD}" type="doc">
      <dgm:prSet loTypeId="urn:microsoft.com/office/officeart/2008/layout/HexagonCluster" loCatId="picture" qsTypeId="urn:microsoft.com/office/officeart/2005/8/quickstyle/simple2" qsCatId="simple" csTypeId="urn:microsoft.com/office/officeart/2005/8/colors/accent1_2" csCatId="accent1" phldr="1"/>
      <dgm:spPr/>
    </dgm:pt>
    <dgm:pt modelId="{E106F7B2-EA26-45CD-9D28-51B73DBD085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 </a:t>
          </a:r>
          <a:endParaRPr lang="bg-BG" dirty="0"/>
        </a:p>
      </dgm:t>
    </dgm:pt>
    <dgm:pt modelId="{9EF434A9-606C-47C4-B765-0BE69F21866B}" type="parTrans" cxnId="{EC17C8A3-8F2F-43F7-A64C-51964C564D86}">
      <dgm:prSet/>
      <dgm:spPr/>
      <dgm:t>
        <a:bodyPr/>
        <a:lstStyle/>
        <a:p>
          <a:endParaRPr lang="bg-BG"/>
        </a:p>
      </dgm:t>
    </dgm:pt>
    <dgm:pt modelId="{5791CCDD-A911-4DA5-B968-EABD46A14067}" type="sibTrans" cxnId="{EC17C8A3-8F2F-43F7-A64C-51964C564D86}">
      <dgm:prSet/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/>
        </a:p>
      </dgm:t>
    </dgm:pt>
    <dgm:pt modelId="{00844EFF-6DE0-45BB-B2D4-C90B997E3413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 dirty="0"/>
        </a:p>
      </dgm:t>
    </dgm:pt>
    <dgm:pt modelId="{5421C0CD-4272-4F8E-B598-83AACB919F8B}" type="parTrans" cxnId="{7A9BA594-9648-4F8E-B5E7-CEC518528FF0}">
      <dgm:prSet/>
      <dgm:spPr/>
      <dgm:t>
        <a:bodyPr/>
        <a:lstStyle/>
        <a:p>
          <a:endParaRPr lang="bg-BG"/>
        </a:p>
      </dgm:t>
    </dgm:pt>
    <dgm:pt modelId="{4A05697C-B20C-4A21-A00B-47205BC079D6}" type="sibTrans" cxnId="{7A9BA594-9648-4F8E-B5E7-CEC518528FF0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/>
        </a:p>
      </dgm:t>
    </dgm:pt>
    <dgm:pt modelId="{C995731D-71B5-45E0-B71C-828CA55E60BF}" type="pres">
      <dgm:prSet presAssocID="{78A1A73A-1DBC-4B02-AC91-0C7D662D81AD}" presName="Name0" presStyleCnt="0">
        <dgm:presLayoutVars>
          <dgm:chMax val="21"/>
          <dgm:chPref val="21"/>
        </dgm:presLayoutVars>
      </dgm:prSet>
      <dgm:spPr/>
    </dgm:pt>
    <dgm:pt modelId="{FB077504-6C51-4AA4-9FE9-18BB49B42FB7}" type="pres">
      <dgm:prSet presAssocID="{E106F7B2-EA26-45CD-9D28-51B73DBD085E}" presName="text1" presStyleCnt="0"/>
      <dgm:spPr/>
    </dgm:pt>
    <dgm:pt modelId="{B69E9CBF-DA1E-4343-B82A-148C09EB5052}" type="pres">
      <dgm:prSet presAssocID="{E106F7B2-EA26-45CD-9D28-51B73DBD085E}" presName="textRepeatNode" presStyleLbl="alignNode1" presStyleIdx="0" presStyleCnt="2" custScaleX="177893" custScaleY="165196" custLinFactX="21169" custLinFactNeighborX="100000" custLinFactNeighborY="-959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C2A2602-8187-4720-A989-6F03CB51A896}" type="pres">
      <dgm:prSet presAssocID="{E106F7B2-EA26-45CD-9D28-51B73DBD085E}" presName="textaccent1" presStyleCnt="0"/>
      <dgm:spPr/>
    </dgm:pt>
    <dgm:pt modelId="{3CE2F43D-B2D5-4ADF-8571-0D70A664E16A}" type="pres">
      <dgm:prSet presAssocID="{E106F7B2-EA26-45CD-9D28-51B73DBD085E}" presName="accentRepeatNode" presStyleLbl="solidAlignAcc1" presStyleIdx="0" presStyleCnt="4"/>
      <dgm:spPr/>
    </dgm:pt>
    <dgm:pt modelId="{403B996B-AD3D-4001-86BE-45902D898B1A}" type="pres">
      <dgm:prSet presAssocID="{5791CCDD-A911-4DA5-B968-EABD46A14067}" presName="image1" presStyleCnt="0"/>
      <dgm:spPr/>
    </dgm:pt>
    <dgm:pt modelId="{2D9D29FA-B839-4792-8F4E-225640345539}" type="pres">
      <dgm:prSet presAssocID="{5791CCDD-A911-4DA5-B968-EABD46A14067}" presName="imageRepeatNode" presStyleLbl="alignAcc1" presStyleIdx="0" presStyleCnt="2" custScaleX="182166" custScaleY="166161" custLinFactY="-46684" custLinFactNeighborX="33759" custLinFactNeighborY="-100000"/>
      <dgm:spPr/>
      <dgm:t>
        <a:bodyPr/>
        <a:lstStyle/>
        <a:p>
          <a:endParaRPr lang="bg-BG"/>
        </a:p>
      </dgm:t>
    </dgm:pt>
    <dgm:pt modelId="{38B55846-40B2-45A0-A30F-021F287B2E4A}" type="pres">
      <dgm:prSet presAssocID="{5791CCDD-A911-4DA5-B968-EABD46A14067}" presName="imageaccent1" presStyleCnt="0"/>
      <dgm:spPr/>
    </dgm:pt>
    <dgm:pt modelId="{D37B7B51-64EC-42DA-9924-55800620A78E}" type="pres">
      <dgm:prSet presAssocID="{5791CCDD-A911-4DA5-B968-EABD46A14067}" presName="accentRepeatNode" presStyleLbl="solidAlignAcc1" presStyleIdx="1" presStyleCnt="4"/>
      <dgm:spPr/>
    </dgm:pt>
    <dgm:pt modelId="{D4917D0A-6924-42A7-BD39-1D83C89FBEA3}" type="pres">
      <dgm:prSet presAssocID="{00844EFF-6DE0-45BB-B2D4-C90B997E3413}" presName="text2" presStyleCnt="0"/>
      <dgm:spPr/>
    </dgm:pt>
    <dgm:pt modelId="{06924E3A-714D-48D4-9714-F1358DCEE74A}" type="pres">
      <dgm:prSet presAssocID="{00844EFF-6DE0-45BB-B2D4-C90B997E3413}" presName="textRepeatNode" presStyleLbl="alignNode1" presStyleIdx="1" presStyleCnt="2" custScaleX="177893" custScaleY="165196" custLinFactX="-27973" custLinFactNeighborX="-100000" custLinFactNeighborY="54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93D78CF-CE75-46F4-9543-07B7E8BCC6FC}" type="pres">
      <dgm:prSet presAssocID="{00844EFF-6DE0-45BB-B2D4-C90B997E3413}" presName="textaccent2" presStyleCnt="0"/>
      <dgm:spPr/>
    </dgm:pt>
    <dgm:pt modelId="{154736B2-F5A0-44BC-BE31-D5076EA7E7D2}" type="pres">
      <dgm:prSet presAssocID="{00844EFF-6DE0-45BB-B2D4-C90B997E3413}" presName="accentRepeatNode" presStyleLbl="solidAlignAcc1" presStyleIdx="2" presStyleCnt="4" custAng="19472197" custScaleX="401053" custScaleY="400604" custLinFactX="137636" custLinFactY="-1085072" custLinFactNeighborX="200000" custLinFactNeighborY="-1100000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7790E7A5-ABEB-4B39-BA64-7C40DA84E89D}" type="pres">
      <dgm:prSet presAssocID="{4A05697C-B20C-4A21-A00B-47205BC079D6}" presName="image2" presStyleCnt="0"/>
      <dgm:spPr/>
    </dgm:pt>
    <dgm:pt modelId="{5C9E82DD-1516-49D3-812E-B2CB96A4AD69}" type="pres">
      <dgm:prSet presAssocID="{4A05697C-B20C-4A21-A00B-47205BC079D6}" presName="imageRepeatNode" presStyleLbl="alignAcc1" presStyleIdx="1" presStyleCnt="2" custAng="0" custScaleX="177893" custScaleY="165196" custLinFactNeighborX="-46094" custLinFactNeighborY="96712"/>
      <dgm:spPr/>
      <dgm:t>
        <a:bodyPr/>
        <a:lstStyle/>
        <a:p>
          <a:endParaRPr lang="bg-BG"/>
        </a:p>
      </dgm:t>
    </dgm:pt>
    <dgm:pt modelId="{4B37DB71-48C4-47B7-B776-90831C6119D1}" type="pres">
      <dgm:prSet presAssocID="{4A05697C-B20C-4A21-A00B-47205BC079D6}" presName="imageaccent2" presStyleCnt="0"/>
      <dgm:spPr/>
    </dgm:pt>
    <dgm:pt modelId="{92CA83DE-FCDA-450B-B332-9BE7BB383314}" type="pres">
      <dgm:prSet presAssocID="{4A05697C-B20C-4A21-A00B-47205BC079D6}" presName="accentRepeatNode" presStyleLbl="solidAlignAcc1" presStyleIdx="3" presStyleCnt="4" custAng="19433701" custScaleX="334544" custScaleY="325937" custLinFactY="-900000" custLinFactNeighborX="-27782" custLinFactNeighborY="-99378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bg-BG"/>
        </a:p>
      </dgm:t>
    </dgm:pt>
  </dgm:ptLst>
  <dgm:cxnLst>
    <dgm:cxn modelId="{84FBB345-70DD-4E24-9471-70DA9EE131C4}" type="presOf" srcId="{E106F7B2-EA26-45CD-9D28-51B73DBD085E}" destId="{B69E9CBF-DA1E-4343-B82A-148C09EB5052}" srcOrd="0" destOrd="0" presId="urn:microsoft.com/office/officeart/2008/layout/HexagonCluster"/>
    <dgm:cxn modelId="{76BCB3FF-506A-49DC-9B42-99193CCAE0F6}" type="presOf" srcId="{00844EFF-6DE0-45BB-B2D4-C90B997E3413}" destId="{06924E3A-714D-48D4-9714-F1358DCEE74A}" srcOrd="0" destOrd="0" presId="urn:microsoft.com/office/officeart/2008/layout/HexagonCluster"/>
    <dgm:cxn modelId="{881F6569-84C3-417D-95F2-FE6CF0A83A03}" type="presOf" srcId="{78A1A73A-1DBC-4B02-AC91-0C7D662D81AD}" destId="{C995731D-71B5-45E0-B71C-828CA55E60BF}" srcOrd="0" destOrd="0" presId="urn:microsoft.com/office/officeart/2008/layout/HexagonCluster"/>
    <dgm:cxn modelId="{7A9BA594-9648-4F8E-B5E7-CEC518528FF0}" srcId="{78A1A73A-1DBC-4B02-AC91-0C7D662D81AD}" destId="{00844EFF-6DE0-45BB-B2D4-C90B997E3413}" srcOrd="1" destOrd="0" parTransId="{5421C0CD-4272-4F8E-B598-83AACB919F8B}" sibTransId="{4A05697C-B20C-4A21-A00B-47205BC079D6}"/>
    <dgm:cxn modelId="{EC17C8A3-8F2F-43F7-A64C-51964C564D86}" srcId="{78A1A73A-1DBC-4B02-AC91-0C7D662D81AD}" destId="{E106F7B2-EA26-45CD-9D28-51B73DBD085E}" srcOrd="0" destOrd="0" parTransId="{9EF434A9-606C-47C4-B765-0BE69F21866B}" sibTransId="{5791CCDD-A911-4DA5-B968-EABD46A14067}"/>
    <dgm:cxn modelId="{C5FD4D17-B03D-4394-825F-4FDDCFAB96DF}" type="presOf" srcId="{5791CCDD-A911-4DA5-B968-EABD46A14067}" destId="{2D9D29FA-B839-4792-8F4E-225640345539}" srcOrd="0" destOrd="0" presId="urn:microsoft.com/office/officeart/2008/layout/HexagonCluster"/>
    <dgm:cxn modelId="{74C42E68-5944-4567-A1E2-4C099FE81DF9}" type="presOf" srcId="{4A05697C-B20C-4A21-A00B-47205BC079D6}" destId="{5C9E82DD-1516-49D3-812E-B2CB96A4AD69}" srcOrd="0" destOrd="0" presId="urn:microsoft.com/office/officeart/2008/layout/HexagonCluster"/>
    <dgm:cxn modelId="{C4E0D026-6D86-40C9-9BD6-56C24651D0CB}" type="presParOf" srcId="{C995731D-71B5-45E0-B71C-828CA55E60BF}" destId="{FB077504-6C51-4AA4-9FE9-18BB49B42FB7}" srcOrd="0" destOrd="0" presId="urn:microsoft.com/office/officeart/2008/layout/HexagonCluster"/>
    <dgm:cxn modelId="{FE9B9463-5A2B-4D51-AC72-B1709B09FB0F}" type="presParOf" srcId="{FB077504-6C51-4AA4-9FE9-18BB49B42FB7}" destId="{B69E9CBF-DA1E-4343-B82A-148C09EB5052}" srcOrd="0" destOrd="0" presId="urn:microsoft.com/office/officeart/2008/layout/HexagonCluster"/>
    <dgm:cxn modelId="{4B01061C-35BC-412C-B922-8BFF7041E741}" type="presParOf" srcId="{C995731D-71B5-45E0-B71C-828CA55E60BF}" destId="{9C2A2602-8187-4720-A989-6F03CB51A896}" srcOrd="1" destOrd="0" presId="urn:microsoft.com/office/officeart/2008/layout/HexagonCluster"/>
    <dgm:cxn modelId="{95C2D637-3311-435F-99B9-B40A60B1A6CB}" type="presParOf" srcId="{9C2A2602-8187-4720-A989-6F03CB51A896}" destId="{3CE2F43D-B2D5-4ADF-8571-0D70A664E16A}" srcOrd="0" destOrd="0" presId="urn:microsoft.com/office/officeart/2008/layout/HexagonCluster"/>
    <dgm:cxn modelId="{1EA1938D-EDEE-410E-8670-8C6C170B78A5}" type="presParOf" srcId="{C995731D-71B5-45E0-B71C-828CA55E60BF}" destId="{403B996B-AD3D-4001-86BE-45902D898B1A}" srcOrd="2" destOrd="0" presId="urn:microsoft.com/office/officeart/2008/layout/HexagonCluster"/>
    <dgm:cxn modelId="{486B542F-C567-4F18-BFDB-9E403BA4232E}" type="presParOf" srcId="{403B996B-AD3D-4001-86BE-45902D898B1A}" destId="{2D9D29FA-B839-4792-8F4E-225640345539}" srcOrd="0" destOrd="0" presId="urn:microsoft.com/office/officeart/2008/layout/HexagonCluster"/>
    <dgm:cxn modelId="{D7D8A102-F58C-44F7-92E8-995CAA87C48B}" type="presParOf" srcId="{C995731D-71B5-45E0-B71C-828CA55E60BF}" destId="{38B55846-40B2-45A0-A30F-021F287B2E4A}" srcOrd="3" destOrd="0" presId="urn:microsoft.com/office/officeart/2008/layout/HexagonCluster"/>
    <dgm:cxn modelId="{FA436FCB-0F74-4C4E-86CD-99922012A78F}" type="presParOf" srcId="{38B55846-40B2-45A0-A30F-021F287B2E4A}" destId="{D37B7B51-64EC-42DA-9924-55800620A78E}" srcOrd="0" destOrd="0" presId="urn:microsoft.com/office/officeart/2008/layout/HexagonCluster"/>
    <dgm:cxn modelId="{9CA8DC34-9DD2-4DEC-B083-1046CF624EDE}" type="presParOf" srcId="{C995731D-71B5-45E0-B71C-828CA55E60BF}" destId="{D4917D0A-6924-42A7-BD39-1D83C89FBEA3}" srcOrd="4" destOrd="0" presId="urn:microsoft.com/office/officeart/2008/layout/HexagonCluster"/>
    <dgm:cxn modelId="{3BA31BCD-403A-4A23-8BDC-1AF7575065B3}" type="presParOf" srcId="{D4917D0A-6924-42A7-BD39-1D83C89FBEA3}" destId="{06924E3A-714D-48D4-9714-F1358DCEE74A}" srcOrd="0" destOrd="0" presId="urn:microsoft.com/office/officeart/2008/layout/HexagonCluster"/>
    <dgm:cxn modelId="{E1320317-9DF3-4EEF-B3B1-83E4BA56A0C4}" type="presParOf" srcId="{C995731D-71B5-45E0-B71C-828CA55E60BF}" destId="{D93D78CF-CE75-46F4-9543-07B7E8BCC6FC}" srcOrd="5" destOrd="0" presId="urn:microsoft.com/office/officeart/2008/layout/HexagonCluster"/>
    <dgm:cxn modelId="{73331B07-6459-4A77-B26E-44BC41657E78}" type="presParOf" srcId="{D93D78CF-CE75-46F4-9543-07B7E8BCC6FC}" destId="{154736B2-F5A0-44BC-BE31-D5076EA7E7D2}" srcOrd="0" destOrd="0" presId="urn:microsoft.com/office/officeart/2008/layout/HexagonCluster"/>
    <dgm:cxn modelId="{C9D90DDD-6A15-48FE-8703-7E0BE257DCC6}" type="presParOf" srcId="{C995731D-71B5-45E0-B71C-828CA55E60BF}" destId="{7790E7A5-ABEB-4B39-BA64-7C40DA84E89D}" srcOrd="6" destOrd="0" presId="urn:microsoft.com/office/officeart/2008/layout/HexagonCluster"/>
    <dgm:cxn modelId="{F64AFE9F-8B68-4237-AF23-9A65FF247CC4}" type="presParOf" srcId="{7790E7A5-ABEB-4B39-BA64-7C40DA84E89D}" destId="{5C9E82DD-1516-49D3-812E-B2CB96A4AD69}" srcOrd="0" destOrd="0" presId="urn:microsoft.com/office/officeart/2008/layout/HexagonCluster"/>
    <dgm:cxn modelId="{FD43FB50-38FC-427D-BFAA-57401D5145AE}" type="presParOf" srcId="{C995731D-71B5-45E0-B71C-828CA55E60BF}" destId="{4B37DB71-48C4-47B7-B776-90831C6119D1}" srcOrd="7" destOrd="0" presId="urn:microsoft.com/office/officeart/2008/layout/HexagonCluster"/>
    <dgm:cxn modelId="{E6E36567-C773-45A4-A242-34A47B46A32F}" type="presParOf" srcId="{4B37DB71-48C4-47B7-B776-90831C6119D1}" destId="{92CA83DE-FCDA-450B-B332-9BE7BB38331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3FC6E-75A4-45BD-89B6-7CF270AFE2C3}">
      <dsp:nvSpPr>
        <dsp:cNvPr id="0" name=""/>
        <dsp:cNvSpPr/>
      </dsp:nvSpPr>
      <dsp:spPr>
        <a:xfrm>
          <a:off x="614400" y="-3"/>
          <a:ext cx="2356711" cy="823827"/>
        </a:xfrm>
        <a:prstGeom prst="upArrow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i="0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Партнеры по экспорту</a:t>
          </a:r>
          <a:endParaRPr lang="en-US" sz="1400" b="1" i="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203578" y="205954"/>
        <a:ext cx="1178355" cy="617870"/>
      </dsp:txXfrm>
    </dsp:sp>
    <dsp:sp modelId="{89D8A7A6-3389-45ED-BCD6-67705203B110}">
      <dsp:nvSpPr>
        <dsp:cNvPr id="0" name=""/>
        <dsp:cNvSpPr/>
      </dsp:nvSpPr>
      <dsp:spPr>
        <a:xfrm>
          <a:off x="2743202" y="152397"/>
          <a:ext cx="2343924" cy="687064"/>
        </a:xfrm>
        <a:prstGeom prst="downArrow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unset" dir="t"/>
          </a:scene3d>
          <a:sp3d prstMaterial="metal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i="0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Партнеры по импорту</a:t>
          </a:r>
          <a:endParaRPr lang="en-US" sz="1400" b="1" i="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3329183" y="152397"/>
        <a:ext cx="1171962" cy="515298"/>
      </dsp:txXfrm>
    </dsp:sp>
    <dsp:sp modelId="{0C512605-5EB2-4BCC-9FCB-CBE5E65341CD}">
      <dsp:nvSpPr>
        <dsp:cNvPr id="0" name=""/>
        <dsp:cNvSpPr/>
      </dsp:nvSpPr>
      <dsp:spPr>
        <a:xfrm>
          <a:off x="2566035" y="3314916"/>
          <a:ext cx="582930" cy="58293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81BE46-E8DD-45B1-9199-C037230E34FB}">
      <dsp:nvSpPr>
        <dsp:cNvPr id="0" name=""/>
        <dsp:cNvSpPr/>
      </dsp:nvSpPr>
      <dsp:spPr>
        <a:xfrm rot="21242812">
          <a:off x="1108710" y="3070863"/>
          <a:ext cx="3497580" cy="2362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BB8A2A-6AD0-453C-A9E1-7BE805579421}">
      <dsp:nvSpPr>
        <dsp:cNvPr id="0" name=""/>
        <dsp:cNvSpPr/>
      </dsp:nvSpPr>
      <dsp:spPr>
        <a:xfrm>
          <a:off x="3168396" y="2564103"/>
          <a:ext cx="1399032" cy="478779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unset" dir="t"/>
          </a:scene3d>
          <a:sp3d prstMaterial="metal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i="0" kern="1200" dirty="0" smtClean="0">
              <a:latin typeface="Calibri"/>
              <a:ea typeface="+mn-ea"/>
              <a:cs typeface="+mn-cs"/>
            </a:rPr>
            <a:t>Россия</a:t>
          </a:r>
          <a:r>
            <a:rPr lang="en-US" sz="1400" b="1" i="0" kern="1200" dirty="0" smtClean="0">
              <a:latin typeface="Calibri"/>
              <a:ea typeface="+mn-ea"/>
              <a:cs typeface="+mn-cs"/>
            </a:rPr>
            <a:t> 21 %</a:t>
          </a:r>
          <a:endParaRPr lang="en-US" sz="1400" b="1" i="0" kern="1200" dirty="0">
            <a:latin typeface="Calibri"/>
            <a:ea typeface="+mn-ea"/>
            <a:cs typeface="+mn-cs"/>
          </a:endParaRPr>
        </a:p>
      </dsp:txBody>
      <dsp:txXfrm>
        <a:off x="3191768" y="2587475"/>
        <a:ext cx="1352288" cy="432035"/>
      </dsp:txXfrm>
    </dsp:sp>
    <dsp:sp modelId="{C5D05B1A-479D-4ED8-82AD-39AA2EC895FC}">
      <dsp:nvSpPr>
        <dsp:cNvPr id="0" name=""/>
        <dsp:cNvSpPr/>
      </dsp:nvSpPr>
      <dsp:spPr>
        <a:xfrm>
          <a:off x="3168396" y="2048015"/>
          <a:ext cx="1399032" cy="478779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unset" dir="t"/>
          </a:scene3d>
          <a:sp3d prstMaterial="metal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i="0" kern="1200" dirty="0" smtClean="0">
              <a:latin typeface="Calibri"/>
              <a:ea typeface="+mn-ea"/>
              <a:cs typeface="+mn-cs"/>
            </a:rPr>
            <a:t>Германия</a:t>
          </a:r>
          <a:r>
            <a:rPr lang="en-US" sz="1400" b="1" i="0" kern="1200" dirty="0" smtClean="0">
              <a:latin typeface="Calibri"/>
              <a:ea typeface="+mn-ea"/>
              <a:cs typeface="+mn-cs"/>
            </a:rPr>
            <a:t> 11 %</a:t>
          </a:r>
          <a:endParaRPr lang="en-US" sz="1400" b="1" i="0" kern="1200" dirty="0">
            <a:latin typeface="Calibri"/>
            <a:ea typeface="+mn-ea"/>
            <a:cs typeface="+mn-cs"/>
          </a:endParaRPr>
        </a:p>
      </dsp:txBody>
      <dsp:txXfrm>
        <a:off x="3191768" y="2071387"/>
        <a:ext cx="1352288" cy="432035"/>
      </dsp:txXfrm>
    </dsp:sp>
    <dsp:sp modelId="{08E6607F-ABDB-4E38-89F5-46379AF68CE7}">
      <dsp:nvSpPr>
        <dsp:cNvPr id="0" name=""/>
        <dsp:cNvSpPr/>
      </dsp:nvSpPr>
      <dsp:spPr>
        <a:xfrm>
          <a:off x="3168396" y="1531928"/>
          <a:ext cx="1399032" cy="478779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unset" dir="t"/>
          </a:scene3d>
          <a:sp3d prstMaterial="metal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i="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Италия</a:t>
          </a:r>
          <a:r>
            <a:rPr lang="en-US" sz="1400" b="1" i="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7 %</a:t>
          </a:r>
          <a:endParaRPr lang="en-US" sz="1400" b="1" i="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  <a:ea typeface="+mn-ea"/>
            <a:cs typeface="+mn-cs"/>
          </a:endParaRPr>
        </a:p>
      </dsp:txBody>
      <dsp:txXfrm>
        <a:off x="3191768" y="1555300"/>
        <a:ext cx="1352288" cy="432035"/>
      </dsp:txXfrm>
    </dsp:sp>
    <dsp:sp modelId="{3B2103D3-8FCB-4EAA-BD06-C849A9CB00FE}">
      <dsp:nvSpPr>
        <dsp:cNvPr id="0" name=""/>
        <dsp:cNvSpPr/>
      </dsp:nvSpPr>
      <dsp:spPr>
        <a:xfrm>
          <a:off x="3168396" y="1006514"/>
          <a:ext cx="1399032" cy="478779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unset" dir="t"/>
          </a:scene3d>
          <a:sp3d prstMaterial="metal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i="0" kern="1200" dirty="0" smtClean="0">
              <a:latin typeface="Calibri"/>
              <a:ea typeface="+mn-ea"/>
              <a:cs typeface="+mn-cs"/>
            </a:rPr>
            <a:t>Румыния</a:t>
          </a:r>
          <a:r>
            <a:rPr lang="en-US" sz="1400" b="1" i="0" kern="1200" dirty="0" smtClean="0">
              <a:latin typeface="Calibri"/>
              <a:ea typeface="+mn-ea"/>
              <a:cs typeface="+mn-cs"/>
            </a:rPr>
            <a:t> 7 %</a:t>
          </a:r>
          <a:endParaRPr lang="en-US" sz="1400" b="1" i="0" kern="1200" dirty="0">
            <a:latin typeface="Calibri"/>
            <a:ea typeface="+mn-ea"/>
            <a:cs typeface="+mn-cs"/>
          </a:endParaRPr>
        </a:p>
      </dsp:txBody>
      <dsp:txXfrm>
        <a:off x="3191768" y="1029886"/>
        <a:ext cx="1352288" cy="432035"/>
      </dsp:txXfrm>
    </dsp:sp>
    <dsp:sp modelId="{35CF063A-CB35-425C-9D3F-EA13B419436C}">
      <dsp:nvSpPr>
        <dsp:cNvPr id="0" name=""/>
        <dsp:cNvSpPr/>
      </dsp:nvSpPr>
      <dsp:spPr>
        <a:xfrm>
          <a:off x="1147571" y="2564103"/>
          <a:ext cx="1399032" cy="478779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i="0" kern="1200" dirty="0" smtClean="0">
              <a:latin typeface="Calibri"/>
              <a:ea typeface="+mn-ea"/>
              <a:cs typeface="+mn-cs"/>
            </a:rPr>
            <a:t>Германия</a:t>
          </a:r>
          <a:r>
            <a:rPr lang="en-US" sz="1400" b="1" i="0" kern="1200" dirty="0" smtClean="0">
              <a:latin typeface="Calibri"/>
              <a:ea typeface="+mn-ea"/>
              <a:cs typeface="+mn-cs"/>
            </a:rPr>
            <a:t> 10 %</a:t>
          </a:r>
          <a:endParaRPr lang="en-US" sz="1400" b="1" i="0" kern="1200" dirty="0">
            <a:latin typeface="Calibri"/>
            <a:ea typeface="+mn-ea"/>
            <a:cs typeface="+mn-cs"/>
          </a:endParaRPr>
        </a:p>
      </dsp:txBody>
      <dsp:txXfrm>
        <a:off x="1170943" y="2587475"/>
        <a:ext cx="1352288" cy="432035"/>
      </dsp:txXfrm>
    </dsp:sp>
    <dsp:sp modelId="{DE01BA2C-2188-4469-AE4E-4B0C94BEFCC7}">
      <dsp:nvSpPr>
        <dsp:cNvPr id="0" name=""/>
        <dsp:cNvSpPr/>
      </dsp:nvSpPr>
      <dsp:spPr>
        <a:xfrm>
          <a:off x="1147571" y="2048015"/>
          <a:ext cx="1399032" cy="478779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i="0" kern="1200" dirty="0" smtClean="0">
              <a:latin typeface="Calibri"/>
              <a:ea typeface="+mn-ea"/>
              <a:cs typeface="+mn-cs"/>
            </a:rPr>
            <a:t>Турция</a:t>
          </a:r>
          <a:r>
            <a:rPr lang="en-US" sz="1400" b="1" i="0" kern="1200" dirty="0" smtClean="0">
              <a:latin typeface="Calibri"/>
              <a:ea typeface="+mn-ea"/>
              <a:cs typeface="+mn-cs"/>
            </a:rPr>
            <a:t> 10 %</a:t>
          </a:r>
          <a:endParaRPr lang="en-US" sz="1400" b="1" i="0" kern="1200" dirty="0">
            <a:latin typeface="Calibri"/>
            <a:ea typeface="+mn-ea"/>
            <a:cs typeface="+mn-cs"/>
          </a:endParaRPr>
        </a:p>
      </dsp:txBody>
      <dsp:txXfrm>
        <a:off x="1170943" y="2071387"/>
        <a:ext cx="1352288" cy="432035"/>
      </dsp:txXfrm>
    </dsp:sp>
    <dsp:sp modelId="{35269689-34E1-4B46-8DB5-2648AF19C3A5}">
      <dsp:nvSpPr>
        <dsp:cNvPr id="0" name=""/>
        <dsp:cNvSpPr/>
      </dsp:nvSpPr>
      <dsp:spPr>
        <a:xfrm>
          <a:off x="1147571" y="1531928"/>
          <a:ext cx="1399032" cy="478779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i="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Италия</a:t>
          </a:r>
          <a:r>
            <a:rPr lang="en-US" sz="1400" b="1" i="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8 %</a:t>
          </a:r>
          <a:endParaRPr lang="en-US" sz="1400" b="1" i="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  <a:ea typeface="+mn-ea"/>
            <a:cs typeface="+mn-cs"/>
          </a:endParaRPr>
        </a:p>
      </dsp:txBody>
      <dsp:txXfrm>
        <a:off x="1170943" y="1555300"/>
        <a:ext cx="1352288" cy="432035"/>
      </dsp:txXfrm>
    </dsp:sp>
    <dsp:sp modelId="{EFA0E7F4-9130-4A6E-8F0F-EBF64CE18519}">
      <dsp:nvSpPr>
        <dsp:cNvPr id="0" name=""/>
        <dsp:cNvSpPr/>
      </dsp:nvSpPr>
      <dsp:spPr>
        <a:xfrm>
          <a:off x="1147571" y="1006514"/>
          <a:ext cx="1399032" cy="478779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i="0" kern="1200" dirty="0" smtClean="0">
              <a:latin typeface="Calibri"/>
              <a:ea typeface="+mn-ea"/>
              <a:cs typeface="+mn-cs"/>
            </a:rPr>
            <a:t>Румыния</a:t>
          </a:r>
          <a:r>
            <a:rPr lang="en-US" sz="1400" b="1" i="0" kern="1200" dirty="0" smtClean="0">
              <a:latin typeface="Calibri"/>
              <a:ea typeface="+mn-ea"/>
              <a:cs typeface="+mn-cs"/>
            </a:rPr>
            <a:t> 8 %</a:t>
          </a:r>
          <a:endParaRPr lang="en-US" sz="1400" b="1" i="0" kern="1200" dirty="0">
            <a:latin typeface="Calibri"/>
            <a:ea typeface="+mn-ea"/>
            <a:cs typeface="+mn-cs"/>
          </a:endParaRPr>
        </a:p>
      </dsp:txBody>
      <dsp:txXfrm>
        <a:off x="1170943" y="1029886"/>
        <a:ext cx="1352288" cy="432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9BA64-64BB-4EAB-8FCF-7BD256147F1B}">
      <dsp:nvSpPr>
        <dsp:cNvPr id="0" name=""/>
        <dsp:cNvSpPr/>
      </dsp:nvSpPr>
      <dsp:spPr>
        <a:xfrm>
          <a:off x="5562595" y="3809993"/>
          <a:ext cx="2184044" cy="188302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034E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  </a:t>
          </a:r>
          <a:r>
            <a:rPr lang="bg-BG" sz="3000" kern="1200" dirty="0" smtClean="0"/>
            <a:t/>
          </a:r>
          <a:br>
            <a:rPr lang="bg-BG" sz="3000" kern="1200" dirty="0" smtClean="0"/>
          </a:br>
          <a:r>
            <a:rPr lang="bg-BG" sz="3000" kern="1200" dirty="0" smtClean="0"/>
            <a:t/>
          </a:r>
          <a:br>
            <a:rPr lang="bg-BG" sz="3000" kern="1200" dirty="0" smtClean="0"/>
          </a:br>
          <a:endParaRPr lang="bg-BG" sz="3000" kern="1200" dirty="0"/>
        </a:p>
      </dsp:txBody>
      <dsp:txXfrm>
        <a:off x="5901518" y="4102203"/>
        <a:ext cx="1506198" cy="1298607"/>
      </dsp:txXfrm>
    </dsp:sp>
    <dsp:sp modelId="{403E4DA8-4C6A-45B7-B429-B96197A79C87}">
      <dsp:nvSpPr>
        <dsp:cNvPr id="0" name=""/>
        <dsp:cNvSpPr/>
      </dsp:nvSpPr>
      <dsp:spPr>
        <a:xfrm>
          <a:off x="2839915" y="4320105"/>
          <a:ext cx="255711" cy="22039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DDDD5176-9471-4C31-A95A-2319BCFA12A9}">
      <dsp:nvSpPr>
        <dsp:cNvPr id="0" name=""/>
        <dsp:cNvSpPr/>
      </dsp:nvSpPr>
      <dsp:spPr>
        <a:xfrm>
          <a:off x="0" y="2447923"/>
          <a:ext cx="2184044" cy="188302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41CB9-9F4B-4D23-A9A5-541AA7D06D0C}">
      <dsp:nvSpPr>
        <dsp:cNvPr id="0" name=""/>
        <dsp:cNvSpPr/>
      </dsp:nvSpPr>
      <dsp:spPr>
        <a:xfrm>
          <a:off x="1486860" y="4161025"/>
          <a:ext cx="255711" cy="22039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A51183C5-F1AB-497E-9CF0-F0ED3AC224DE}">
      <dsp:nvSpPr>
        <dsp:cNvPr id="0" name=""/>
        <dsp:cNvSpPr/>
      </dsp:nvSpPr>
      <dsp:spPr>
        <a:xfrm>
          <a:off x="3727643" y="2504359"/>
          <a:ext cx="2184044" cy="188302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 </a:t>
          </a:r>
          <a:endParaRPr lang="bg-BG" sz="3000" kern="1200" dirty="0"/>
        </a:p>
      </dsp:txBody>
      <dsp:txXfrm>
        <a:off x="4066566" y="2796569"/>
        <a:ext cx="1506198" cy="1298607"/>
      </dsp:txXfrm>
    </dsp:sp>
    <dsp:sp modelId="{8DC54B49-8DF8-409F-B560-D7FCAA47C29C}">
      <dsp:nvSpPr>
        <dsp:cNvPr id="0" name=""/>
        <dsp:cNvSpPr/>
      </dsp:nvSpPr>
      <dsp:spPr>
        <a:xfrm>
          <a:off x="5220721" y="4136648"/>
          <a:ext cx="255711" cy="22039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1B8A28E3-DB77-4863-A179-C786D4B73D83}">
      <dsp:nvSpPr>
        <dsp:cNvPr id="0" name=""/>
        <dsp:cNvSpPr/>
      </dsp:nvSpPr>
      <dsp:spPr>
        <a:xfrm>
          <a:off x="1868360" y="3419471"/>
          <a:ext cx="2184044" cy="188302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CD3B458D-F9C7-49BB-886B-FD9C7D25BAB2}">
      <dsp:nvSpPr>
        <dsp:cNvPr id="0" name=""/>
        <dsp:cNvSpPr/>
      </dsp:nvSpPr>
      <dsp:spPr>
        <a:xfrm>
          <a:off x="5645094" y="4369477"/>
          <a:ext cx="255711" cy="22039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E60448B7-DEE3-450A-AD1D-04B11AE5164C}">
      <dsp:nvSpPr>
        <dsp:cNvPr id="0" name=""/>
        <dsp:cNvSpPr/>
      </dsp:nvSpPr>
      <dsp:spPr>
        <a:xfrm>
          <a:off x="1866930" y="1475037"/>
          <a:ext cx="2184044" cy="188302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      </a:t>
          </a:r>
          <a:endParaRPr lang="bg-BG" sz="3000" kern="1200" dirty="0"/>
        </a:p>
      </dsp:txBody>
      <dsp:txXfrm>
        <a:off x="2205853" y="1767247"/>
        <a:ext cx="1506198" cy="1298607"/>
      </dsp:txXfrm>
    </dsp:sp>
    <dsp:sp modelId="{A4D1210D-9E21-4B24-82E8-404FEBA9C60B}">
      <dsp:nvSpPr>
        <dsp:cNvPr id="0" name=""/>
        <dsp:cNvSpPr/>
      </dsp:nvSpPr>
      <dsp:spPr>
        <a:xfrm>
          <a:off x="3347572" y="1515832"/>
          <a:ext cx="255711" cy="22039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B0F0077D-A362-451A-9F00-B4920D0AB51A}">
      <dsp:nvSpPr>
        <dsp:cNvPr id="0" name=""/>
        <dsp:cNvSpPr/>
      </dsp:nvSpPr>
      <dsp:spPr>
        <a:xfrm>
          <a:off x="5588355" y="41795"/>
          <a:ext cx="2184044" cy="188302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CB0CC389-733F-4730-923B-886A17AE8A94}">
      <dsp:nvSpPr>
        <dsp:cNvPr id="0" name=""/>
        <dsp:cNvSpPr/>
      </dsp:nvSpPr>
      <dsp:spPr>
        <a:xfrm>
          <a:off x="3792153" y="1273054"/>
          <a:ext cx="255711" cy="22039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412F9-C86F-456A-9A2A-99DB4845366B}">
      <dsp:nvSpPr>
        <dsp:cNvPr id="0" name=""/>
        <dsp:cNvSpPr/>
      </dsp:nvSpPr>
      <dsp:spPr>
        <a:xfrm>
          <a:off x="2070443" y="3385174"/>
          <a:ext cx="4168740" cy="816862"/>
        </a:xfrm>
        <a:prstGeom prst="ellipse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www.export.government.bg</a:t>
          </a:r>
          <a:endParaRPr lang="bg-BG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0941" y="3504801"/>
        <a:ext cx="2947744" cy="577608"/>
      </dsp:txXfrm>
    </dsp:sp>
    <dsp:sp modelId="{50B3E08D-99C8-4FE5-955C-9BEB711A1622}">
      <dsp:nvSpPr>
        <dsp:cNvPr id="0" name=""/>
        <dsp:cNvSpPr/>
      </dsp:nvSpPr>
      <dsp:spPr>
        <a:xfrm rot="11252136">
          <a:off x="785397" y="3184754"/>
          <a:ext cx="1558662" cy="5324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2AA0B-B282-484C-AEF6-4F7EE376FFA2}">
      <dsp:nvSpPr>
        <dsp:cNvPr id="0" name=""/>
        <dsp:cNvSpPr/>
      </dsp:nvSpPr>
      <dsp:spPr>
        <a:xfrm>
          <a:off x="0" y="2699058"/>
          <a:ext cx="1584257" cy="1299430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База данных болгарских компаний с экспортным потенциалом</a:t>
          </a:r>
          <a:endParaRPr lang="bg-BG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59" y="2737117"/>
        <a:ext cx="1508139" cy="1223312"/>
      </dsp:txXfrm>
    </dsp:sp>
    <dsp:sp modelId="{A15EE8DC-A34E-42EE-B8DF-1F08ECEA06C7}">
      <dsp:nvSpPr>
        <dsp:cNvPr id="0" name=""/>
        <dsp:cNvSpPr/>
      </dsp:nvSpPr>
      <dsp:spPr>
        <a:xfrm rot="12644759">
          <a:off x="850240" y="2366882"/>
          <a:ext cx="2707269" cy="5324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69A59-1356-4D51-AFC2-CFB3123349FA}">
      <dsp:nvSpPr>
        <dsp:cNvPr id="0" name=""/>
        <dsp:cNvSpPr/>
      </dsp:nvSpPr>
      <dsp:spPr>
        <a:xfrm>
          <a:off x="0" y="1371595"/>
          <a:ext cx="2081009" cy="1138973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Доступ к информации и услугам</a:t>
          </a:r>
          <a:endParaRPr lang="bg-BG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59" y="1404954"/>
        <a:ext cx="2014291" cy="1072255"/>
      </dsp:txXfrm>
    </dsp:sp>
    <dsp:sp modelId="{63CD8FEE-1DF9-4BDA-8CF8-95A2BCC121E0}">
      <dsp:nvSpPr>
        <dsp:cNvPr id="0" name=""/>
        <dsp:cNvSpPr/>
      </dsp:nvSpPr>
      <dsp:spPr>
        <a:xfrm rot="13900207">
          <a:off x="1115926" y="1716343"/>
          <a:ext cx="3214157" cy="5324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627D9-41B1-4ABF-982E-A573C3904D76}">
      <dsp:nvSpPr>
        <dsp:cNvPr id="0" name=""/>
        <dsp:cNvSpPr/>
      </dsp:nvSpPr>
      <dsp:spPr>
        <a:xfrm>
          <a:off x="685809" y="152400"/>
          <a:ext cx="2081009" cy="1138973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Установление бизнес контактов</a:t>
          </a:r>
          <a:endParaRPr lang="bg-BG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9168" y="185759"/>
        <a:ext cx="2014291" cy="1072255"/>
      </dsp:txXfrm>
    </dsp:sp>
    <dsp:sp modelId="{CF8BB712-B78C-4E0C-B34F-31CF28FD1A50}">
      <dsp:nvSpPr>
        <dsp:cNvPr id="0" name=""/>
        <dsp:cNvSpPr/>
      </dsp:nvSpPr>
      <dsp:spPr>
        <a:xfrm rot="16230266">
          <a:off x="2749403" y="1624352"/>
          <a:ext cx="2716709" cy="5324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EB403-5352-4260-B1E5-628F081A9EE7}">
      <dsp:nvSpPr>
        <dsp:cNvPr id="0" name=""/>
        <dsp:cNvSpPr/>
      </dsp:nvSpPr>
      <dsp:spPr>
        <a:xfrm>
          <a:off x="2891514" y="0"/>
          <a:ext cx="2366283" cy="110361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Исследования рынков, экономические анализы и доклады</a:t>
          </a:r>
          <a:endParaRPr lang="bg-BG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3838" y="32324"/>
        <a:ext cx="2301635" cy="1038963"/>
      </dsp:txXfrm>
    </dsp:sp>
    <dsp:sp modelId="{A1377E2A-68D4-471D-9B52-4C1ABCCA0D04}">
      <dsp:nvSpPr>
        <dsp:cNvPr id="0" name=""/>
        <dsp:cNvSpPr/>
      </dsp:nvSpPr>
      <dsp:spPr>
        <a:xfrm rot="18667903">
          <a:off x="4080321" y="1776070"/>
          <a:ext cx="3207934" cy="5324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B7EB6-22BD-44E4-A604-1F57326CEC82}">
      <dsp:nvSpPr>
        <dsp:cNvPr id="0" name=""/>
        <dsp:cNvSpPr/>
      </dsp:nvSpPr>
      <dsp:spPr>
        <a:xfrm>
          <a:off x="5431156" y="264699"/>
          <a:ext cx="2616418" cy="1138973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Актуальная торговая и рыночная информация Служб по торгово-экономическим вопросам за рубежом </a:t>
          </a:r>
          <a:endParaRPr lang="bg-BG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4515" y="298058"/>
        <a:ext cx="2549700" cy="1072255"/>
      </dsp:txXfrm>
    </dsp:sp>
    <dsp:sp modelId="{D0DD91C1-E7D4-4D84-928C-12264A52C836}">
      <dsp:nvSpPr>
        <dsp:cNvPr id="0" name=""/>
        <dsp:cNvSpPr/>
      </dsp:nvSpPr>
      <dsp:spPr>
        <a:xfrm rot="19860326">
          <a:off x="4820328" y="2467660"/>
          <a:ext cx="2493407" cy="5324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EA904-5A29-475B-B80D-804DC401E20A}">
      <dsp:nvSpPr>
        <dsp:cNvPr id="0" name=""/>
        <dsp:cNvSpPr/>
      </dsp:nvSpPr>
      <dsp:spPr>
        <a:xfrm>
          <a:off x="6116975" y="1560085"/>
          <a:ext cx="2081009" cy="1138973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Экспортные стратегии для приоритетных секторов экономики</a:t>
          </a:r>
          <a:endParaRPr lang="bg-BG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0334" y="1593444"/>
        <a:ext cx="2014291" cy="1072255"/>
      </dsp:txXfrm>
    </dsp:sp>
    <dsp:sp modelId="{6E662DD0-6F7D-4B37-B1FE-D3A5349FCC21}">
      <dsp:nvSpPr>
        <dsp:cNvPr id="0" name=""/>
        <dsp:cNvSpPr/>
      </dsp:nvSpPr>
      <dsp:spPr>
        <a:xfrm rot="21322116">
          <a:off x="6152505" y="3314220"/>
          <a:ext cx="1267258" cy="5324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6AF90-AB89-4413-A77B-5C68074E2DF8}">
      <dsp:nvSpPr>
        <dsp:cNvPr id="0" name=""/>
        <dsp:cNvSpPr/>
      </dsp:nvSpPr>
      <dsp:spPr>
        <a:xfrm>
          <a:off x="6667493" y="2923704"/>
          <a:ext cx="1500403" cy="121115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Информация о фондах и финансовых инструментах</a:t>
          </a:r>
          <a:endParaRPr lang="bg-BG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02966" y="2959177"/>
        <a:ext cx="1429457" cy="1140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E9CBF-DA1E-4343-B82A-148C09EB5052}">
      <dsp:nvSpPr>
        <dsp:cNvPr id="0" name=""/>
        <dsp:cNvSpPr/>
      </dsp:nvSpPr>
      <dsp:spPr>
        <a:xfrm>
          <a:off x="2025154" y="1224137"/>
          <a:ext cx="2158481" cy="172854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 </a:t>
          </a:r>
          <a:endParaRPr lang="bg-BG" sz="6400" kern="1200" dirty="0"/>
        </a:p>
      </dsp:txBody>
      <dsp:txXfrm>
        <a:off x="2349073" y="1483535"/>
        <a:ext cx="1510644" cy="1209745"/>
      </dsp:txXfrm>
    </dsp:sp>
    <dsp:sp modelId="{3CE2F43D-B2D5-4ADF-8571-0D70A664E16A}">
      <dsp:nvSpPr>
        <dsp:cNvPr id="0" name=""/>
        <dsp:cNvSpPr/>
      </dsp:nvSpPr>
      <dsp:spPr>
        <a:xfrm>
          <a:off x="1065391" y="3031571"/>
          <a:ext cx="141771" cy="122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D29FA-B839-4792-8F4E-225640345539}">
      <dsp:nvSpPr>
        <dsp:cNvPr id="0" name=""/>
        <dsp:cNvSpPr/>
      </dsp:nvSpPr>
      <dsp:spPr>
        <a:xfrm>
          <a:off x="-54112" y="64089"/>
          <a:ext cx="2210328" cy="17386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B7B51-64EC-42DA-9924-55800620A78E}">
      <dsp:nvSpPr>
        <dsp:cNvPr id="0" name=""/>
        <dsp:cNvSpPr/>
      </dsp:nvSpPr>
      <dsp:spPr>
        <a:xfrm>
          <a:off x="839748" y="2907760"/>
          <a:ext cx="141771" cy="122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24E3A-714D-48D4-9714-F1358DCEE74A}">
      <dsp:nvSpPr>
        <dsp:cNvPr id="0" name=""/>
        <dsp:cNvSpPr/>
      </dsp:nvSpPr>
      <dsp:spPr>
        <a:xfrm>
          <a:off x="17131" y="2232253"/>
          <a:ext cx="2158481" cy="172854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300" kern="1200" dirty="0"/>
        </a:p>
      </dsp:txBody>
      <dsp:txXfrm>
        <a:off x="341050" y="2491651"/>
        <a:ext cx="1510644" cy="1209745"/>
      </dsp:txXfrm>
    </dsp:sp>
    <dsp:sp modelId="{154736B2-F5A0-44BC-BE31-D5076EA7E7D2}">
      <dsp:nvSpPr>
        <dsp:cNvPr id="0" name=""/>
        <dsp:cNvSpPr/>
      </dsp:nvSpPr>
      <dsp:spPr>
        <a:xfrm rot="19472197">
          <a:off x="3134519" y="50144"/>
          <a:ext cx="568578" cy="49018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5C9E82DD-1516-49D3-812E-B2CB96A4AD69}">
      <dsp:nvSpPr>
        <dsp:cNvPr id="0" name=""/>
        <dsp:cNvSpPr/>
      </dsp:nvSpPr>
      <dsp:spPr>
        <a:xfrm>
          <a:off x="2025156" y="3240354"/>
          <a:ext cx="2158481" cy="172854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A83DE-FCDA-450B-B332-9BE7BB383314}">
      <dsp:nvSpPr>
        <dsp:cNvPr id="0" name=""/>
        <dsp:cNvSpPr/>
      </dsp:nvSpPr>
      <dsp:spPr>
        <a:xfrm rot="19433701">
          <a:off x="2889249" y="576064"/>
          <a:ext cx="474287" cy="39882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E9CBF-DA1E-4343-B82A-148C09EB5052}">
      <dsp:nvSpPr>
        <dsp:cNvPr id="0" name=""/>
        <dsp:cNvSpPr/>
      </dsp:nvSpPr>
      <dsp:spPr>
        <a:xfrm>
          <a:off x="2004358" y="935605"/>
          <a:ext cx="2136315" cy="171079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 </a:t>
          </a:r>
          <a:endParaRPr lang="bg-BG" sz="6400" kern="1200" dirty="0"/>
        </a:p>
      </dsp:txBody>
      <dsp:txXfrm>
        <a:off x="2324950" y="1192340"/>
        <a:ext cx="1495131" cy="1197321"/>
      </dsp:txXfrm>
    </dsp:sp>
    <dsp:sp modelId="{3CE2F43D-B2D5-4ADF-8571-0D70A664E16A}">
      <dsp:nvSpPr>
        <dsp:cNvPr id="0" name=""/>
        <dsp:cNvSpPr/>
      </dsp:nvSpPr>
      <dsp:spPr>
        <a:xfrm>
          <a:off x="1054450" y="2724478"/>
          <a:ext cx="140315" cy="12110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D29FA-B839-4792-8F4E-225640345539}">
      <dsp:nvSpPr>
        <dsp:cNvPr id="0" name=""/>
        <dsp:cNvSpPr/>
      </dsp:nvSpPr>
      <dsp:spPr>
        <a:xfrm>
          <a:off x="-75125" y="0"/>
          <a:ext cx="2187630" cy="172078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B7B51-64EC-42DA-9924-55800620A78E}">
      <dsp:nvSpPr>
        <dsp:cNvPr id="0" name=""/>
        <dsp:cNvSpPr/>
      </dsp:nvSpPr>
      <dsp:spPr>
        <a:xfrm>
          <a:off x="831125" y="2601938"/>
          <a:ext cx="140315" cy="12110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24E3A-714D-48D4-9714-F1358DCEE74A}">
      <dsp:nvSpPr>
        <dsp:cNvPr id="0" name=""/>
        <dsp:cNvSpPr/>
      </dsp:nvSpPr>
      <dsp:spPr>
        <a:xfrm>
          <a:off x="16955" y="1933369"/>
          <a:ext cx="2136315" cy="171079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300" kern="1200" dirty="0"/>
        </a:p>
      </dsp:txBody>
      <dsp:txXfrm>
        <a:off x="337547" y="2190104"/>
        <a:ext cx="1495131" cy="1197321"/>
      </dsp:txXfrm>
    </dsp:sp>
    <dsp:sp modelId="{154736B2-F5A0-44BC-BE31-D5076EA7E7D2}">
      <dsp:nvSpPr>
        <dsp:cNvPr id="0" name=""/>
        <dsp:cNvSpPr/>
      </dsp:nvSpPr>
      <dsp:spPr>
        <a:xfrm rot="19472197">
          <a:off x="3102331" y="-208247"/>
          <a:ext cx="562739" cy="48515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5C9E82DD-1516-49D3-812E-B2CB96A4AD69}">
      <dsp:nvSpPr>
        <dsp:cNvPr id="0" name=""/>
        <dsp:cNvSpPr/>
      </dsp:nvSpPr>
      <dsp:spPr>
        <a:xfrm>
          <a:off x="2004360" y="2931118"/>
          <a:ext cx="2136315" cy="17107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A83DE-FCDA-450B-B332-9BE7BB383314}">
      <dsp:nvSpPr>
        <dsp:cNvPr id="0" name=""/>
        <dsp:cNvSpPr/>
      </dsp:nvSpPr>
      <dsp:spPr>
        <a:xfrm rot="19433701">
          <a:off x="2859579" y="294186"/>
          <a:ext cx="469417" cy="39472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E6D59-1719-4915-9C93-1DFDF1B56BBB}" type="datetimeFigureOut">
              <a:rPr lang="bg-BG" smtClean="0"/>
              <a:t>17.2.2014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5673A-D43F-4682-9CCA-81F2FF88886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3514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46584-CE1D-46C7-AE4A-E9B4DEB0FFE0}" type="datetimeFigureOut">
              <a:rPr lang="bg-BG" smtClean="0"/>
              <a:pPr/>
              <a:t>17.2.2014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173E0-0FB3-46F3-817F-E401590ADC8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9066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173E0-0FB3-46F3-817F-E401590ADC84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47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 descr="Picture1"/>
          <p:cNvSpPr>
            <a:spLocks/>
          </p:cNvSpPr>
          <p:nvPr userDrawn="1"/>
        </p:nvSpPr>
        <p:spPr bwMode="auto">
          <a:xfrm>
            <a:off x="780643" y="1573186"/>
            <a:ext cx="3023233" cy="2612149"/>
          </a:xfrm>
          <a:custGeom>
            <a:avLst/>
            <a:gdLst>
              <a:gd name="T0" fmla="*/ 509890 w 2042748"/>
              <a:gd name="T1" fmla="*/ 1765495 h 1765495"/>
              <a:gd name="T2" fmla="*/ 0 w 2042748"/>
              <a:gd name="T3" fmla="*/ 882748 h 1765495"/>
              <a:gd name="T4" fmla="*/ 509890 w 2042748"/>
              <a:gd name="T5" fmla="*/ 0 h 1765495"/>
              <a:gd name="T6" fmla="*/ 1532858 w 2042748"/>
              <a:gd name="T7" fmla="*/ 0 h 1765495"/>
              <a:gd name="T8" fmla="*/ 2042748 w 2042748"/>
              <a:gd name="T9" fmla="*/ 882748 h 1765495"/>
              <a:gd name="T10" fmla="*/ 1532858 w 2042748"/>
              <a:gd name="T11" fmla="*/ 1765495 h 1765495"/>
              <a:gd name="T12" fmla="*/ 509890 w 2042748"/>
              <a:gd name="T13" fmla="*/ 1765495 h 1765495"/>
              <a:gd name="T14" fmla="*/ 509890 w 2042748"/>
              <a:gd name="T15" fmla="*/ 1765495 h 1765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42748" h="1765495">
                <a:moveTo>
                  <a:pt x="509890" y="1765495"/>
                </a:moveTo>
                <a:lnTo>
                  <a:pt x="0" y="882748"/>
                </a:lnTo>
                <a:lnTo>
                  <a:pt x="509890" y="0"/>
                </a:lnTo>
                <a:lnTo>
                  <a:pt x="1532858" y="0"/>
                </a:lnTo>
                <a:lnTo>
                  <a:pt x="2042748" y="882748"/>
                </a:lnTo>
                <a:lnTo>
                  <a:pt x="1532858" y="1765495"/>
                </a:lnTo>
                <a:lnTo>
                  <a:pt x="509890" y="1765495"/>
                </a:lnTo>
                <a:lnTo>
                  <a:pt x="509890" y="1765495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47" cap="flat">
                <a:solidFill>
                  <a:srgbClr val="21212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00620" y="2592194"/>
            <a:ext cx="4128962" cy="12453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00620" y="3907825"/>
            <a:ext cx="4128962" cy="4355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69994" y="302218"/>
            <a:ext cx="5321206" cy="6260742"/>
            <a:chOff x="469994" y="302218"/>
            <a:chExt cx="5321206" cy="626074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26219" y="807172"/>
              <a:ext cx="364981" cy="525424"/>
            </a:xfrm>
            <a:custGeom>
              <a:avLst/>
              <a:gdLst>
                <a:gd name="T0" fmla="*/ 0 w 341063"/>
                <a:gd name="T1" fmla="*/ 146625 h 490875"/>
                <a:gd name="T2" fmla="*/ 86063 w 341063"/>
                <a:gd name="T3" fmla="*/ 296437 h 490875"/>
                <a:gd name="T4" fmla="*/ 255001 w 341063"/>
                <a:gd name="T5" fmla="*/ 296437 h 490875"/>
                <a:gd name="T6" fmla="*/ 341063 w 341063"/>
                <a:gd name="T7" fmla="*/ 146625 h 490875"/>
                <a:gd name="T8" fmla="*/ 255001 w 341063"/>
                <a:gd name="T9" fmla="*/ 0 h 490875"/>
                <a:gd name="T10" fmla="*/ 86063 w 341063"/>
                <a:gd name="T11" fmla="*/ 0 h 490875"/>
                <a:gd name="T12" fmla="*/ 0 w 341063"/>
                <a:gd name="T13" fmla="*/ 146625 h 490875"/>
                <a:gd name="T14" fmla="*/ 60563 w 341063"/>
                <a:gd name="T15" fmla="*/ 146625 h 490875"/>
                <a:gd name="T16" fmla="*/ 114751 w 341063"/>
                <a:gd name="T17" fmla="*/ 51000 h 490875"/>
                <a:gd name="T18" fmla="*/ 226313 w 341063"/>
                <a:gd name="T19" fmla="*/ 51000 h 490875"/>
                <a:gd name="T20" fmla="*/ 283688 w 341063"/>
                <a:gd name="T21" fmla="*/ 146625 h 490875"/>
                <a:gd name="T22" fmla="*/ 226313 w 341063"/>
                <a:gd name="T23" fmla="*/ 245437 h 490875"/>
                <a:gd name="T24" fmla="*/ 114751 w 341063"/>
                <a:gd name="T25" fmla="*/ 245437 h 490875"/>
                <a:gd name="T26" fmla="*/ 60563 w 341063"/>
                <a:gd name="T27" fmla="*/ 146625 h 490875"/>
                <a:gd name="T28" fmla="*/ 216751 w 341063"/>
                <a:gd name="T29" fmla="*/ 446250 h 490875"/>
                <a:gd name="T30" fmla="*/ 124313 w 341063"/>
                <a:gd name="T31" fmla="*/ 446250 h 490875"/>
                <a:gd name="T32" fmla="*/ 124313 w 341063"/>
                <a:gd name="T33" fmla="*/ 490875 h 490875"/>
                <a:gd name="T34" fmla="*/ 216751 w 341063"/>
                <a:gd name="T35" fmla="*/ 490875 h 490875"/>
                <a:gd name="T36" fmla="*/ 216751 w 341063"/>
                <a:gd name="T37" fmla="*/ 446250 h 490875"/>
                <a:gd name="T38" fmla="*/ 258188 w 341063"/>
                <a:gd name="T39" fmla="*/ 318750 h 490875"/>
                <a:gd name="T40" fmla="*/ 86063 w 341063"/>
                <a:gd name="T41" fmla="*/ 318750 h 490875"/>
                <a:gd name="T42" fmla="*/ 86063 w 341063"/>
                <a:gd name="T43" fmla="*/ 363375 h 490875"/>
                <a:gd name="T44" fmla="*/ 258188 w 341063"/>
                <a:gd name="T45" fmla="*/ 363375 h 490875"/>
                <a:gd name="T46" fmla="*/ 258188 w 341063"/>
                <a:gd name="T47" fmla="*/ 318750 h 490875"/>
                <a:gd name="T48" fmla="*/ 258188 w 341063"/>
                <a:gd name="T49" fmla="*/ 382500 h 490875"/>
                <a:gd name="T50" fmla="*/ 86063 w 341063"/>
                <a:gd name="T51" fmla="*/ 382500 h 490875"/>
                <a:gd name="T52" fmla="*/ 86063 w 341063"/>
                <a:gd name="T53" fmla="*/ 427125 h 490875"/>
                <a:gd name="T54" fmla="*/ 258188 w 341063"/>
                <a:gd name="T55" fmla="*/ 427125 h 490875"/>
                <a:gd name="T56" fmla="*/ 258188 w 341063"/>
                <a:gd name="T57" fmla="*/ 382500 h 490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063" h="490875">
                  <a:moveTo>
                    <a:pt x="0" y="146625"/>
                  </a:moveTo>
                  <a:lnTo>
                    <a:pt x="86063" y="296437"/>
                  </a:lnTo>
                  <a:lnTo>
                    <a:pt x="255001" y="296437"/>
                  </a:lnTo>
                  <a:lnTo>
                    <a:pt x="341063" y="146625"/>
                  </a:lnTo>
                  <a:lnTo>
                    <a:pt x="255001" y="0"/>
                  </a:lnTo>
                  <a:lnTo>
                    <a:pt x="86063" y="0"/>
                  </a:lnTo>
                  <a:lnTo>
                    <a:pt x="0" y="146625"/>
                  </a:lnTo>
                  <a:close/>
                  <a:moveTo>
                    <a:pt x="60563" y="146625"/>
                  </a:moveTo>
                  <a:lnTo>
                    <a:pt x="114751" y="51000"/>
                  </a:lnTo>
                  <a:lnTo>
                    <a:pt x="226313" y="51000"/>
                  </a:lnTo>
                  <a:lnTo>
                    <a:pt x="283688" y="146625"/>
                  </a:lnTo>
                  <a:lnTo>
                    <a:pt x="226313" y="245437"/>
                  </a:lnTo>
                  <a:lnTo>
                    <a:pt x="114751" y="245437"/>
                  </a:lnTo>
                  <a:lnTo>
                    <a:pt x="60563" y="146625"/>
                  </a:lnTo>
                  <a:close/>
                  <a:moveTo>
                    <a:pt x="216751" y="446250"/>
                  </a:moveTo>
                  <a:lnTo>
                    <a:pt x="124313" y="446250"/>
                  </a:lnTo>
                  <a:lnTo>
                    <a:pt x="124313" y="490875"/>
                  </a:lnTo>
                  <a:lnTo>
                    <a:pt x="216751" y="490875"/>
                  </a:lnTo>
                  <a:lnTo>
                    <a:pt x="216751" y="446250"/>
                  </a:lnTo>
                  <a:close/>
                  <a:moveTo>
                    <a:pt x="258188" y="318750"/>
                  </a:moveTo>
                  <a:lnTo>
                    <a:pt x="86063" y="318750"/>
                  </a:lnTo>
                  <a:lnTo>
                    <a:pt x="86063" y="363375"/>
                  </a:lnTo>
                  <a:lnTo>
                    <a:pt x="258188" y="363375"/>
                  </a:lnTo>
                  <a:lnTo>
                    <a:pt x="258188" y="318750"/>
                  </a:lnTo>
                  <a:close/>
                  <a:moveTo>
                    <a:pt x="258188" y="382500"/>
                  </a:moveTo>
                  <a:lnTo>
                    <a:pt x="86063" y="382500"/>
                  </a:lnTo>
                  <a:lnTo>
                    <a:pt x="86063" y="427125"/>
                  </a:lnTo>
                  <a:lnTo>
                    <a:pt x="258188" y="427125"/>
                  </a:lnTo>
                  <a:lnTo>
                    <a:pt x="258188" y="3825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36297" y="4874095"/>
              <a:ext cx="1268903" cy="1102028"/>
            </a:xfrm>
            <a:custGeom>
              <a:avLst/>
              <a:gdLst>
                <a:gd name="T0" fmla="*/ 889314 w 1185752"/>
                <a:gd name="T1" fmla="*/ 0 h 1029564"/>
                <a:gd name="T2" fmla="*/ 296438 w 1185752"/>
                <a:gd name="T3" fmla="*/ 0 h 1029564"/>
                <a:gd name="T4" fmla="*/ 0 w 1185752"/>
                <a:gd name="T5" fmla="*/ 513188 h 1029564"/>
                <a:gd name="T6" fmla="*/ 296438 w 1185752"/>
                <a:gd name="T7" fmla="*/ 1029564 h 1029564"/>
                <a:gd name="T8" fmla="*/ 889314 w 1185752"/>
                <a:gd name="T9" fmla="*/ 1029564 h 1029564"/>
                <a:gd name="T10" fmla="*/ 1185752 w 1185752"/>
                <a:gd name="T11" fmla="*/ 513188 h 1029564"/>
                <a:gd name="T12" fmla="*/ 889314 w 1185752"/>
                <a:gd name="T13" fmla="*/ 0 h 1029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752" h="1029564">
                  <a:moveTo>
                    <a:pt x="889314" y="0"/>
                  </a:moveTo>
                  <a:lnTo>
                    <a:pt x="296438" y="0"/>
                  </a:lnTo>
                  <a:lnTo>
                    <a:pt x="0" y="513188"/>
                  </a:lnTo>
                  <a:lnTo>
                    <a:pt x="296438" y="1029564"/>
                  </a:lnTo>
                  <a:lnTo>
                    <a:pt x="889314" y="1029564"/>
                  </a:lnTo>
                  <a:lnTo>
                    <a:pt x="1185752" y="513188"/>
                  </a:lnTo>
                  <a:lnTo>
                    <a:pt x="889314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23775" y="848115"/>
              <a:ext cx="1541786" cy="1334033"/>
            </a:xfrm>
            <a:custGeom>
              <a:avLst/>
              <a:gdLst>
                <a:gd name="T0" fmla="*/ 360188 w 1440753"/>
                <a:gd name="T1" fmla="*/ 1246314 h 1246314"/>
                <a:gd name="T2" fmla="*/ 0 w 1440753"/>
                <a:gd name="T3" fmla="*/ 621563 h 1246314"/>
                <a:gd name="T4" fmla="*/ 360188 w 1440753"/>
                <a:gd name="T5" fmla="*/ 0 h 1246314"/>
                <a:gd name="T6" fmla="*/ 1080565 w 1440753"/>
                <a:gd name="T7" fmla="*/ 0 h 1246314"/>
                <a:gd name="T8" fmla="*/ 1440753 w 1440753"/>
                <a:gd name="T9" fmla="*/ 621563 h 1246314"/>
                <a:gd name="T10" fmla="*/ 1080565 w 1440753"/>
                <a:gd name="T11" fmla="*/ 1246314 h 1246314"/>
                <a:gd name="T12" fmla="*/ 360188 w 1440753"/>
                <a:gd name="T13" fmla="*/ 1246314 h 1246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753" h="1246314">
                  <a:moveTo>
                    <a:pt x="360188" y="1246314"/>
                  </a:moveTo>
                  <a:lnTo>
                    <a:pt x="0" y="621563"/>
                  </a:lnTo>
                  <a:lnTo>
                    <a:pt x="360188" y="0"/>
                  </a:lnTo>
                  <a:lnTo>
                    <a:pt x="1080565" y="0"/>
                  </a:lnTo>
                  <a:lnTo>
                    <a:pt x="1440753" y="621563"/>
                  </a:lnTo>
                  <a:lnTo>
                    <a:pt x="1080565" y="1246314"/>
                  </a:lnTo>
                  <a:lnTo>
                    <a:pt x="360188" y="124631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53393" y="5464345"/>
              <a:ext cx="1272314" cy="1098615"/>
            </a:xfrm>
            <a:custGeom>
              <a:avLst/>
              <a:gdLst>
                <a:gd name="T0" fmla="*/ 296438 w 1188940"/>
                <a:gd name="T1" fmla="*/ 1026376 h 1026376"/>
                <a:gd name="T2" fmla="*/ 0 w 1188940"/>
                <a:gd name="T3" fmla="*/ 513188 h 1026376"/>
                <a:gd name="T4" fmla="*/ 296438 w 1188940"/>
                <a:gd name="T5" fmla="*/ 0 h 1026376"/>
                <a:gd name="T6" fmla="*/ 892502 w 1188940"/>
                <a:gd name="T7" fmla="*/ 0 h 1026376"/>
                <a:gd name="T8" fmla="*/ 1188940 w 1188940"/>
                <a:gd name="T9" fmla="*/ 513188 h 1026376"/>
                <a:gd name="T10" fmla="*/ 892502 w 1188940"/>
                <a:gd name="T11" fmla="*/ 1026376 h 1026376"/>
                <a:gd name="T12" fmla="*/ 296438 w 1188940"/>
                <a:gd name="T13" fmla="*/ 1026376 h 1026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8940" h="1026376">
                  <a:moveTo>
                    <a:pt x="296438" y="1026376"/>
                  </a:moveTo>
                  <a:lnTo>
                    <a:pt x="0" y="513188"/>
                  </a:lnTo>
                  <a:lnTo>
                    <a:pt x="296438" y="0"/>
                  </a:lnTo>
                  <a:lnTo>
                    <a:pt x="892502" y="0"/>
                  </a:lnTo>
                  <a:lnTo>
                    <a:pt x="1188940" y="513188"/>
                  </a:lnTo>
                  <a:lnTo>
                    <a:pt x="892502" y="1026376"/>
                  </a:lnTo>
                  <a:lnTo>
                    <a:pt x="296438" y="10263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2523433" y="851525"/>
              <a:ext cx="712906" cy="617545"/>
            </a:xfrm>
            <a:custGeom>
              <a:avLst/>
              <a:gdLst>
                <a:gd name="T0" fmla="*/ 500439 w 666189"/>
                <a:gd name="T1" fmla="*/ 0 h 576938"/>
                <a:gd name="T2" fmla="*/ 165751 w 666189"/>
                <a:gd name="T3" fmla="*/ 0 h 576938"/>
                <a:gd name="T4" fmla="*/ 0 w 666189"/>
                <a:gd name="T5" fmla="*/ 290063 h 576938"/>
                <a:gd name="T6" fmla="*/ 165751 w 666189"/>
                <a:gd name="T7" fmla="*/ 576938 h 576938"/>
                <a:gd name="T8" fmla="*/ 500439 w 666189"/>
                <a:gd name="T9" fmla="*/ 576938 h 576938"/>
                <a:gd name="T10" fmla="*/ 666189 w 666189"/>
                <a:gd name="T11" fmla="*/ 290063 h 576938"/>
                <a:gd name="T12" fmla="*/ 500439 w 666189"/>
                <a:gd name="T13" fmla="*/ 0 h 576938"/>
                <a:gd name="T14" fmla="*/ 443064 w 666189"/>
                <a:gd name="T15" fmla="*/ 478126 h 576938"/>
                <a:gd name="T16" fmla="*/ 223126 w 666189"/>
                <a:gd name="T17" fmla="*/ 478126 h 576938"/>
                <a:gd name="T18" fmla="*/ 114750 w 666189"/>
                <a:gd name="T19" fmla="*/ 290063 h 576938"/>
                <a:gd name="T20" fmla="*/ 223126 w 666189"/>
                <a:gd name="T21" fmla="*/ 98813 h 576938"/>
                <a:gd name="T22" fmla="*/ 443064 w 666189"/>
                <a:gd name="T23" fmla="*/ 98813 h 576938"/>
                <a:gd name="T24" fmla="*/ 551439 w 666189"/>
                <a:gd name="T25" fmla="*/ 290063 h 576938"/>
                <a:gd name="T26" fmla="*/ 443064 w 666189"/>
                <a:gd name="T27" fmla="*/ 478126 h 576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6189" h="576938">
                  <a:moveTo>
                    <a:pt x="500439" y="0"/>
                  </a:moveTo>
                  <a:lnTo>
                    <a:pt x="165751" y="0"/>
                  </a:lnTo>
                  <a:lnTo>
                    <a:pt x="0" y="290063"/>
                  </a:lnTo>
                  <a:lnTo>
                    <a:pt x="165751" y="576938"/>
                  </a:lnTo>
                  <a:lnTo>
                    <a:pt x="500439" y="576938"/>
                  </a:lnTo>
                  <a:lnTo>
                    <a:pt x="666189" y="290063"/>
                  </a:lnTo>
                  <a:lnTo>
                    <a:pt x="500439" y="0"/>
                  </a:lnTo>
                  <a:close/>
                  <a:moveTo>
                    <a:pt x="443064" y="478126"/>
                  </a:moveTo>
                  <a:lnTo>
                    <a:pt x="223126" y="478126"/>
                  </a:lnTo>
                  <a:lnTo>
                    <a:pt x="114750" y="290063"/>
                  </a:lnTo>
                  <a:lnTo>
                    <a:pt x="223126" y="98813"/>
                  </a:lnTo>
                  <a:lnTo>
                    <a:pt x="443064" y="98813"/>
                  </a:lnTo>
                  <a:lnTo>
                    <a:pt x="551439" y="290063"/>
                  </a:lnTo>
                  <a:lnTo>
                    <a:pt x="443064" y="4781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334691" y="302218"/>
              <a:ext cx="1111995" cy="962141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605866" y="4601147"/>
              <a:ext cx="600341" cy="320714"/>
            </a:xfrm>
            <a:custGeom>
              <a:avLst/>
              <a:gdLst>
                <a:gd name="T0" fmla="*/ 97 w 176"/>
                <a:gd name="T1" fmla="*/ 94 h 94"/>
                <a:gd name="T2" fmla="*/ 176 w 176"/>
                <a:gd name="T3" fmla="*/ 47 h 94"/>
                <a:gd name="T4" fmla="*/ 97 w 176"/>
                <a:gd name="T5" fmla="*/ 0 h 94"/>
                <a:gd name="T6" fmla="*/ 97 w 176"/>
                <a:gd name="T7" fmla="*/ 28 h 94"/>
                <a:gd name="T8" fmla="*/ 0 w 176"/>
                <a:gd name="T9" fmla="*/ 28 h 94"/>
                <a:gd name="T10" fmla="*/ 0 w 176"/>
                <a:gd name="T11" fmla="*/ 66 h 94"/>
                <a:gd name="T12" fmla="*/ 97 w 176"/>
                <a:gd name="T13" fmla="*/ 66 h 94"/>
                <a:gd name="T14" fmla="*/ 97 w 176"/>
                <a:gd name="T15" fmla="*/ 94 h 94"/>
                <a:gd name="T16" fmla="*/ 12 w 176"/>
                <a:gd name="T17" fmla="*/ 55 h 94"/>
                <a:gd name="T18" fmla="*/ 12 w 176"/>
                <a:gd name="T19" fmla="*/ 39 h 94"/>
                <a:gd name="T20" fmla="*/ 109 w 176"/>
                <a:gd name="T21" fmla="*/ 39 h 94"/>
                <a:gd name="T22" fmla="*/ 109 w 176"/>
                <a:gd name="T23" fmla="*/ 21 h 94"/>
                <a:gd name="T24" fmla="*/ 153 w 176"/>
                <a:gd name="T25" fmla="*/ 47 h 94"/>
                <a:gd name="T26" fmla="*/ 109 w 176"/>
                <a:gd name="T27" fmla="*/ 73 h 94"/>
                <a:gd name="T28" fmla="*/ 109 w 176"/>
                <a:gd name="T29" fmla="*/ 55 h 94"/>
                <a:gd name="T30" fmla="*/ 12 w 176"/>
                <a:gd name="T31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94">
                  <a:moveTo>
                    <a:pt x="97" y="94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21"/>
                    <a:pt x="97" y="28"/>
                  </a:cubicBezTo>
                  <a:cubicBezTo>
                    <a:pt x="86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86" y="66"/>
                    <a:pt x="97" y="66"/>
                  </a:cubicBezTo>
                  <a:cubicBezTo>
                    <a:pt x="97" y="73"/>
                    <a:pt x="97" y="94"/>
                    <a:pt x="97" y="94"/>
                  </a:cubicBezTo>
                  <a:close/>
                  <a:moveTo>
                    <a:pt x="12" y="55"/>
                  </a:moveTo>
                  <a:cubicBezTo>
                    <a:pt x="12" y="49"/>
                    <a:pt x="12" y="45"/>
                    <a:pt x="12" y="39"/>
                  </a:cubicBezTo>
                  <a:cubicBezTo>
                    <a:pt x="22" y="39"/>
                    <a:pt x="109" y="39"/>
                    <a:pt x="109" y="39"/>
                  </a:cubicBezTo>
                  <a:cubicBezTo>
                    <a:pt x="109" y="39"/>
                    <a:pt x="109" y="27"/>
                    <a:pt x="109" y="21"/>
                  </a:cubicBezTo>
                  <a:cubicBezTo>
                    <a:pt x="119" y="27"/>
                    <a:pt x="143" y="41"/>
                    <a:pt x="153" y="47"/>
                  </a:cubicBezTo>
                  <a:cubicBezTo>
                    <a:pt x="143" y="53"/>
                    <a:pt x="119" y="67"/>
                    <a:pt x="109" y="73"/>
                  </a:cubicBezTo>
                  <a:cubicBezTo>
                    <a:pt x="109" y="67"/>
                    <a:pt x="109" y="55"/>
                    <a:pt x="109" y="55"/>
                  </a:cubicBezTo>
                  <a:cubicBezTo>
                    <a:pt x="109" y="55"/>
                    <a:pt x="22" y="55"/>
                    <a:pt x="12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189722" y="4788799"/>
              <a:ext cx="689028" cy="365068"/>
            </a:xfrm>
            <a:custGeom>
              <a:avLst/>
              <a:gdLst>
                <a:gd name="T0" fmla="*/ 91 w 202"/>
                <a:gd name="T1" fmla="*/ 75 h 107"/>
                <a:gd name="T2" fmla="*/ 202 w 202"/>
                <a:gd name="T3" fmla="*/ 75 h 107"/>
                <a:gd name="T4" fmla="*/ 202 w 202"/>
                <a:gd name="T5" fmla="*/ 31 h 107"/>
                <a:gd name="T6" fmla="*/ 91 w 202"/>
                <a:gd name="T7" fmla="*/ 31 h 107"/>
                <a:gd name="T8" fmla="*/ 91 w 202"/>
                <a:gd name="T9" fmla="*/ 0 h 107"/>
                <a:gd name="T10" fmla="*/ 0 w 202"/>
                <a:gd name="T11" fmla="*/ 53 h 107"/>
                <a:gd name="T12" fmla="*/ 91 w 202"/>
                <a:gd name="T13" fmla="*/ 107 h 107"/>
                <a:gd name="T14" fmla="*/ 91 w 202"/>
                <a:gd name="T15" fmla="*/ 75 h 107"/>
                <a:gd name="T16" fmla="*/ 78 w 202"/>
                <a:gd name="T17" fmla="*/ 62 h 107"/>
                <a:gd name="T18" fmla="*/ 78 w 202"/>
                <a:gd name="T19" fmla="*/ 83 h 107"/>
                <a:gd name="T20" fmla="*/ 27 w 202"/>
                <a:gd name="T21" fmla="*/ 53 h 107"/>
                <a:gd name="T22" fmla="*/ 78 w 202"/>
                <a:gd name="T23" fmla="*/ 23 h 107"/>
                <a:gd name="T24" fmla="*/ 78 w 202"/>
                <a:gd name="T25" fmla="*/ 45 h 107"/>
                <a:gd name="T26" fmla="*/ 188 w 202"/>
                <a:gd name="T27" fmla="*/ 45 h 107"/>
                <a:gd name="T28" fmla="*/ 188 w 202"/>
                <a:gd name="T29" fmla="*/ 62 h 107"/>
                <a:gd name="T30" fmla="*/ 78 w 202"/>
                <a:gd name="T3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07">
                  <a:moveTo>
                    <a:pt x="91" y="75"/>
                  </a:moveTo>
                  <a:cubicBezTo>
                    <a:pt x="103" y="75"/>
                    <a:pt x="202" y="75"/>
                    <a:pt x="202" y="75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103" y="31"/>
                    <a:pt x="91" y="31"/>
                  </a:cubicBezTo>
                  <a:cubicBezTo>
                    <a:pt x="91" y="24"/>
                    <a:pt x="91" y="0"/>
                    <a:pt x="91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83"/>
                    <a:pt x="91" y="75"/>
                  </a:cubicBezTo>
                  <a:close/>
                  <a:moveTo>
                    <a:pt x="78" y="62"/>
                  </a:moveTo>
                  <a:cubicBezTo>
                    <a:pt x="78" y="62"/>
                    <a:pt x="78" y="76"/>
                    <a:pt x="78" y="83"/>
                  </a:cubicBezTo>
                  <a:cubicBezTo>
                    <a:pt x="65" y="76"/>
                    <a:pt x="39" y="60"/>
                    <a:pt x="27" y="53"/>
                  </a:cubicBezTo>
                  <a:cubicBezTo>
                    <a:pt x="39" y="46"/>
                    <a:pt x="65" y="31"/>
                    <a:pt x="78" y="23"/>
                  </a:cubicBezTo>
                  <a:cubicBezTo>
                    <a:pt x="78" y="30"/>
                    <a:pt x="78" y="45"/>
                    <a:pt x="78" y="45"/>
                  </a:cubicBezTo>
                  <a:cubicBezTo>
                    <a:pt x="78" y="45"/>
                    <a:pt x="177" y="45"/>
                    <a:pt x="188" y="45"/>
                  </a:cubicBezTo>
                  <a:cubicBezTo>
                    <a:pt x="188" y="50"/>
                    <a:pt x="188" y="56"/>
                    <a:pt x="188" y="62"/>
                  </a:cubicBezTo>
                  <a:cubicBezTo>
                    <a:pt x="177" y="62"/>
                    <a:pt x="78" y="62"/>
                    <a:pt x="78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345493" y="4178079"/>
              <a:ext cx="436612" cy="436716"/>
            </a:xfrm>
            <a:custGeom>
              <a:avLst/>
              <a:gdLst>
                <a:gd name="T0" fmla="*/ 0 w 128"/>
                <a:gd name="T1" fmla="*/ 64 h 128"/>
                <a:gd name="T2" fmla="*/ 128 w 128"/>
                <a:gd name="T3" fmla="*/ 64 h 128"/>
                <a:gd name="T4" fmla="*/ 8 w 128"/>
                <a:gd name="T5" fmla="*/ 68 h 128"/>
                <a:gd name="T6" fmla="*/ 30 w 128"/>
                <a:gd name="T7" fmla="*/ 87 h 128"/>
                <a:gd name="T8" fmla="*/ 8 w 128"/>
                <a:gd name="T9" fmla="*/ 68 h 128"/>
                <a:gd name="T10" fmla="*/ 68 w 128"/>
                <a:gd name="T11" fmla="*/ 9 h 128"/>
                <a:gd name="T12" fmla="*/ 68 w 128"/>
                <a:gd name="T13" fmla="*/ 32 h 128"/>
                <a:gd name="T14" fmla="*/ 92 w 128"/>
                <a:gd name="T15" fmla="*/ 60 h 128"/>
                <a:gd name="T16" fmla="*/ 68 w 128"/>
                <a:gd name="T17" fmla="*/ 40 h 128"/>
                <a:gd name="T18" fmla="*/ 60 w 128"/>
                <a:gd name="T19" fmla="*/ 9 h 128"/>
                <a:gd name="T20" fmla="*/ 41 w 128"/>
                <a:gd name="T21" fmla="*/ 32 h 128"/>
                <a:gd name="T22" fmla="*/ 60 w 128"/>
                <a:gd name="T23" fmla="*/ 40 h 128"/>
                <a:gd name="T24" fmla="*/ 36 w 128"/>
                <a:gd name="T25" fmla="*/ 60 h 128"/>
                <a:gd name="T26" fmla="*/ 60 w 128"/>
                <a:gd name="T27" fmla="*/ 40 h 128"/>
                <a:gd name="T28" fmla="*/ 8 w 128"/>
                <a:gd name="T29" fmla="*/ 60 h 128"/>
                <a:gd name="T30" fmla="*/ 31 w 128"/>
                <a:gd name="T31" fmla="*/ 40 h 128"/>
                <a:gd name="T32" fmla="*/ 36 w 128"/>
                <a:gd name="T33" fmla="*/ 68 h 128"/>
                <a:gd name="T34" fmla="*/ 60 w 128"/>
                <a:gd name="T35" fmla="*/ 87 h 128"/>
                <a:gd name="T36" fmla="*/ 36 w 128"/>
                <a:gd name="T37" fmla="*/ 68 h 128"/>
                <a:gd name="T38" fmla="*/ 60 w 128"/>
                <a:gd name="T39" fmla="*/ 119 h 128"/>
                <a:gd name="T40" fmla="*/ 60 w 128"/>
                <a:gd name="T41" fmla="*/ 95 h 128"/>
                <a:gd name="T42" fmla="*/ 68 w 128"/>
                <a:gd name="T43" fmla="*/ 95 h 128"/>
                <a:gd name="T44" fmla="*/ 68 w 128"/>
                <a:gd name="T45" fmla="*/ 119 h 128"/>
                <a:gd name="T46" fmla="*/ 68 w 128"/>
                <a:gd name="T47" fmla="*/ 68 h 128"/>
                <a:gd name="T48" fmla="*/ 89 w 128"/>
                <a:gd name="T49" fmla="*/ 87 h 128"/>
                <a:gd name="T50" fmla="*/ 99 w 128"/>
                <a:gd name="T51" fmla="*/ 68 h 128"/>
                <a:gd name="T52" fmla="*/ 115 w 128"/>
                <a:gd name="T53" fmla="*/ 87 h 128"/>
                <a:gd name="T54" fmla="*/ 99 w 128"/>
                <a:gd name="T55" fmla="*/ 68 h 128"/>
                <a:gd name="T56" fmla="*/ 97 w 128"/>
                <a:gd name="T57" fmla="*/ 40 h 128"/>
                <a:gd name="T58" fmla="*/ 120 w 128"/>
                <a:gd name="T59" fmla="*/ 60 h 128"/>
                <a:gd name="T60" fmla="*/ 110 w 128"/>
                <a:gd name="T61" fmla="*/ 32 h 128"/>
                <a:gd name="T62" fmla="*/ 85 w 128"/>
                <a:gd name="T63" fmla="*/ 12 h 128"/>
                <a:gd name="T64" fmla="*/ 43 w 128"/>
                <a:gd name="T65" fmla="*/ 12 h 128"/>
                <a:gd name="T66" fmla="*/ 18 w 128"/>
                <a:gd name="T67" fmla="*/ 32 h 128"/>
                <a:gd name="T68" fmla="*/ 17 w 128"/>
                <a:gd name="T69" fmla="*/ 95 h 128"/>
                <a:gd name="T70" fmla="*/ 43 w 128"/>
                <a:gd name="T71" fmla="*/ 116 h 128"/>
                <a:gd name="T72" fmla="*/ 85 w 128"/>
                <a:gd name="T73" fmla="*/ 116 h 128"/>
                <a:gd name="T74" fmla="*/ 110 w 128"/>
                <a:gd name="T75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8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8" y="75"/>
                    <a:pt x="29" y="81"/>
                    <a:pt x="3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1"/>
                    <a:pt x="9" y="75"/>
                    <a:pt x="8" y="68"/>
                  </a:cubicBezTo>
                  <a:close/>
                  <a:moveTo>
                    <a:pt x="68" y="32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11"/>
                    <a:pt x="82" y="20"/>
                    <a:pt x="86" y="32"/>
                  </a:cubicBezTo>
                  <a:lnTo>
                    <a:pt x="68" y="32"/>
                  </a:lnTo>
                  <a:close/>
                  <a:moveTo>
                    <a:pt x="89" y="40"/>
                  </a:moveTo>
                  <a:cubicBezTo>
                    <a:pt x="90" y="46"/>
                    <a:pt x="91" y="53"/>
                    <a:pt x="92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89" y="40"/>
                  </a:lnTo>
                  <a:close/>
                  <a:moveTo>
                    <a:pt x="60" y="9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0"/>
                    <a:pt x="52" y="11"/>
                    <a:pt x="60" y="9"/>
                  </a:cubicBezTo>
                  <a:close/>
                  <a:moveTo>
                    <a:pt x="60" y="4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3"/>
                    <a:pt x="37" y="46"/>
                    <a:pt x="39" y="40"/>
                  </a:cubicBezTo>
                  <a:lnTo>
                    <a:pt x="60" y="40"/>
                  </a:lnTo>
                  <a:close/>
                  <a:moveTo>
                    <a:pt x="2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9" y="53"/>
                    <a:pt x="10" y="46"/>
                    <a:pt x="13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6"/>
                    <a:pt x="28" y="53"/>
                    <a:pt x="28" y="60"/>
                  </a:cubicBezTo>
                  <a:close/>
                  <a:moveTo>
                    <a:pt x="36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1"/>
                    <a:pt x="36" y="75"/>
                    <a:pt x="36" y="68"/>
                  </a:cubicBezTo>
                  <a:close/>
                  <a:moveTo>
                    <a:pt x="60" y="9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52" y="117"/>
                    <a:pt x="45" y="108"/>
                    <a:pt x="41" y="95"/>
                  </a:cubicBezTo>
                  <a:lnTo>
                    <a:pt x="60" y="95"/>
                  </a:lnTo>
                  <a:close/>
                  <a:moveTo>
                    <a:pt x="68" y="119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2" y="108"/>
                    <a:pt x="76" y="117"/>
                    <a:pt x="68" y="119"/>
                  </a:cubicBezTo>
                  <a:close/>
                  <a:moveTo>
                    <a:pt x="68" y="8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75"/>
                    <a:pt x="90" y="81"/>
                    <a:pt x="89" y="87"/>
                  </a:cubicBezTo>
                  <a:lnTo>
                    <a:pt x="68" y="87"/>
                  </a:lnTo>
                  <a:close/>
                  <a:moveTo>
                    <a:pt x="99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19" y="75"/>
                    <a:pt x="117" y="81"/>
                    <a:pt x="11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81"/>
                    <a:pt x="99" y="75"/>
                    <a:pt x="99" y="68"/>
                  </a:cubicBezTo>
                  <a:close/>
                  <a:moveTo>
                    <a:pt x="99" y="60"/>
                  </a:moveTo>
                  <a:cubicBezTo>
                    <a:pt x="99" y="53"/>
                    <a:pt x="98" y="46"/>
                    <a:pt x="97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7" y="46"/>
                    <a:pt x="119" y="53"/>
                    <a:pt x="120" y="60"/>
                  </a:cubicBezTo>
                  <a:lnTo>
                    <a:pt x="99" y="60"/>
                  </a:lnTo>
                  <a:close/>
                  <a:moveTo>
                    <a:pt x="110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2" y="24"/>
                    <a:pt x="89" y="17"/>
                    <a:pt x="85" y="12"/>
                  </a:cubicBezTo>
                  <a:cubicBezTo>
                    <a:pt x="95" y="16"/>
                    <a:pt x="103" y="23"/>
                    <a:pt x="110" y="32"/>
                  </a:cubicBezTo>
                  <a:close/>
                  <a:moveTo>
                    <a:pt x="43" y="12"/>
                  </a:moveTo>
                  <a:cubicBezTo>
                    <a:pt x="39" y="17"/>
                    <a:pt x="35" y="24"/>
                    <a:pt x="3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23"/>
                    <a:pt x="33" y="16"/>
                    <a:pt x="43" y="12"/>
                  </a:cubicBezTo>
                  <a:close/>
                  <a:moveTo>
                    <a:pt x="17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5" y="103"/>
                    <a:pt x="39" y="110"/>
                    <a:pt x="43" y="116"/>
                  </a:cubicBezTo>
                  <a:cubicBezTo>
                    <a:pt x="32" y="112"/>
                    <a:pt x="23" y="104"/>
                    <a:pt x="17" y="95"/>
                  </a:cubicBezTo>
                  <a:close/>
                  <a:moveTo>
                    <a:pt x="85" y="116"/>
                  </a:moveTo>
                  <a:cubicBezTo>
                    <a:pt x="89" y="110"/>
                    <a:pt x="93" y="103"/>
                    <a:pt x="95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04" y="104"/>
                    <a:pt x="95" y="112"/>
                    <a:pt x="85" y="1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469994" y="3837588"/>
              <a:ext cx="1006832" cy="871150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6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479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4267200" cy="3505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334000" y="2209800"/>
            <a:ext cx="3176478" cy="3505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05126"/>
            <a:ext cx="5259765" cy="47607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9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Group 101"/>
          <p:cNvGrpSpPr/>
          <p:nvPr userDrawn="1"/>
        </p:nvGrpSpPr>
        <p:grpSpPr>
          <a:xfrm>
            <a:off x="5943600" y="80962"/>
            <a:ext cx="3034450" cy="1747838"/>
            <a:chOff x="5943600" y="157274"/>
            <a:chExt cx="3105914" cy="1789001"/>
          </a:xfrm>
        </p:grpSpPr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7024599" y="1360749"/>
              <a:ext cx="411068" cy="423776"/>
            </a:xfrm>
            <a:custGeom>
              <a:avLst/>
              <a:gdLst>
                <a:gd name="T0" fmla="*/ 86 w 129"/>
                <a:gd name="T1" fmla="*/ 3 h 133"/>
                <a:gd name="T2" fmla="*/ 52 w 129"/>
                <a:gd name="T3" fmla="*/ 1 h 133"/>
                <a:gd name="T4" fmla="*/ 53 w 129"/>
                <a:gd name="T5" fmla="*/ 7 h 133"/>
                <a:gd name="T6" fmla="*/ 44 w 129"/>
                <a:gd name="T7" fmla="*/ 11 h 133"/>
                <a:gd name="T8" fmla="*/ 51 w 129"/>
                <a:gd name="T9" fmla="*/ 17 h 133"/>
                <a:gd name="T10" fmla="*/ 44 w 129"/>
                <a:gd name="T11" fmla="*/ 25 h 133"/>
                <a:gd name="T12" fmla="*/ 15 w 129"/>
                <a:gd name="T13" fmla="*/ 58 h 133"/>
                <a:gd name="T14" fmla="*/ 5 w 129"/>
                <a:gd name="T15" fmla="*/ 69 h 133"/>
                <a:gd name="T16" fmla="*/ 6 w 129"/>
                <a:gd name="T17" fmla="*/ 77 h 133"/>
                <a:gd name="T18" fmla="*/ 14 w 129"/>
                <a:gd name="T19" fmla="*/ 80 h 133"/>
                <a:gd name="T20" fmla="*/ 13 w 129"/>
                <a:gd name="T21" fmla="*/ 88 h 133"/>
                <a:gd name="T22" fmla="*/ 18 w 129"/>
                <a:gd name="T23" fmla="*/ 91 h 133"/>
                <a:gd name="T24" fmla="*/ 14 w 129"/>
                <a:gd name="T25" fmla="*/ 94 h 133"/>
                <a:gd name="T26" fmla="*/ 18 w 129"/>
                <a:gd name="T27" fmla="*/ 99 h 133"/>
                <a:gd name="T28" fmla="*/ 38 w 129"/>
                <a:gd name="T29" fmla="*/ 118 h 133"/>
                <a:gd name="T30" fmla="*/ 54 w 129"/>
                <a:gd name="T31" fmla="*/ 133 h 133"/>
                <a:gd name="T32" fmla="*/ 102 w 129"/>
                <a:gd name="T33" fmla="*/ 133 h 133"/>
                <a:gd name="T34" fmla="*/ 109 w 129"/>
                <a:gd name="T35" fmla="*/ 65 h 133"/>
                <a:gd name="T36" fmla="*/ 86 w 129"/>
                <a:gd name="T37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3">
                  <a:moveTo>
                    <a:pt x="86" y="3"/>
                  </a:moveTo>
                  <a:cubicBezTo>
                    <a:pt x="72" y="0"/>
                    <a:pt x="61" y="0"/>
                    <a:pt x="52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60" y="64"/>
                    <a:pt x="27" y="61"/>
                    <a:pt x="15" y="5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5"/>
                    <a:pt x="6" y="77"/>
                    <a:pt x="6" y="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7" y="127"/>
                    <a:pt x="38" y="118"/>
                    <a:pt x="38" y="118"/>
                  </a:cubicBezTo>
                  <a:cubicBezTo>
                    <a:pt x="38" y="118"/>
                    <a:pt x="52" y="111"/>
                    <a:pt x="54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9" y="98"/>
                    <a:pt x="109" y="65"/>
                    <a:pt x="109" y="65"/>
                  </a:cubicBezTo>
                  <a:cubicBezTo>
                    <a:pt x="129" y="15"/>
                    <a:pt x="86" y="3"/>
                    <a:pt x="86" y="3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 userDrawn="1"/>
          </p:nvSpPr>
          <p:spPr bwMode="auto">
            <a:xfrm>
              <a:off x="6568169" y="907548"/>
              <a:ext cx="697860" cy="720100"/>
            </a:xfrm>
            <a:custGeom>
              <a:avLst/>
              <a:gdLst>
                <a:gd name="T0" fmla="*/ 111 w 219"/>
                <a:gd name="T1" fmla="*/ 0 h 226"/>
                <a:gd name="T2" fmla="*/ 74 w 219"/>
                <a:gd name="T3" fmla="*/ 5 h 226"/>
                <a:gd name="T4" fmla="*/ 33 w 219"/>
                <a:gd name="T5" fmla="*/ 111 h 226"/>
                <a:gd name="T6" fmla="*/ 45 w 219"/>
                <a:gd name="T7" fmla="*/ 226 h 226"/>
                <a:gd name="T8" fmla="*/ 128 w 219"/>
                <a:gd name="T9" fmla="*/ 226 h 226"/>
                <a:gd name="T10" fmla="*/ 146 w 219"/>
                <a:gd name="T11" fmla="*/ 198 h 226"/>
                <a:gd name="T12" fmla="*/ 155 w 219"/>
                <a:gd name="T13" fmla="*/ 200 h 226"/>
                <a:gd name="T14" fmla="*/ 159 w 219"/>
                <a:gd name="T15" fmla="*/ 201 h 226"/>
                <a:gd name="T16" fmla="*/ 159 w 219"/>
                <a:gd name="T17" fmla="*/ 201 h 226"/>
                <a:gd name="T18" fmla="*/ 159 w 219"/>
                <a:gd name="T19" fmla="*/ 201 h 226"/>
                <a:gd name="T20" fmla="*/ 163 w 219"/>
                <a:gd name="T21" fmla="*/ 196 h 226"/>
                <a:gd name="T22" fmla="*/ 163 w 219"/>
                <a:gd name="T23" fmla="*/ 194 h 226"/>
                <a:gd name="T24" fmla="*/ 160 w 219"/>
                <a:gd name="T25" fmla="*/ 186 h 226"/>
                <a:gd name="T26" fmla="*/ 160 w 219"/>
                <a:gd name="T27" fmla="*/ 186 h 226"/>
                <a:gd name="T28" fmla="*/ 160 w 219"/>
                <a:gd name="T29" fmla="*/ 186 h 226"/>
                <a:gd name="T30" fmla="*/ 196 w 219"/>
                <a:gd name="T31" fmla="*/ 144 h 226"/>
                <a:gd name="T32" fmla="*/ 195 w 219"/>
                <a:gd name="T33" fmla="*/ 136 h 226"/>
                <a:gd name="T34" fmla="*/ 210 w 219"/>
                <a:gd name="T35" fmla="*/ 131 h 226"/>
                <a:gd name="T36" fmla="*/ 210 w 219"/>
                <a:gd name="T37" fmla="*/ 117 h 226"/>
                <a:gd name="T38" fmla="*/ 188 w 219"/>
                <a:gd name="T39" fmla="*/ 91 h 226"/>
                <a:gd name="T40" fmla="*/ 193 w 219"/>
                <a:gd name="T41" fmla="*/ 74 h 226"/>
                <a:gd name="T42" fmla="*/ 111 w 219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26">
                  <a:moveTo>
                    <a:pt x="111" y="0"/>
                  </a:moveTo>
                  <a:cubicBezTo>
                    <a:pt x="100" y="0"/>
                    <a:pt x="88" y="2"/>
                    <a:pt x="74" y="5"/>
                  </a:cubicBezTo>
                  <a:cubicBezTo>
                    <a:pt x="74" y="5"/>
                    <a:pt x="0" y="24"/>
                    <a:pt x="33" y="111"/>
                  </a:cubicBezTo>
                  <a:cubicBezTo>
                    <a:pt x="33" y="111"/>
                    <a:pt x="51" y="166"/>
                    <a:pt x="45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9" y="203"/>
                    <a:pt x="139" y="198"/>
                    <a:pt x="146" y="198"/>
                  </a:cubicBezTo>
                  <a:cubicBezTo>
                    <a:pt x="151" y="198"/>
                    <a:pt x="155" y="200"/>
                    <a:pt x="155" y="200"/>
                  </a:cubicBezTo>
                  <a:cubicBezTo>
                    <a:pt x="155" y="200"/>
                    <a:pt x="156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3" y="196"/>
                    <a:pt x="163" y="196"/>
                    <a:pt x="163" y="194"/>
                  </a:cubicBezTo>
                  <a:cubicBezTo>
                    <a:pt x="163" y="192"/>
                    <a:pt x="162" y="190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2" y="151"/>
                    <a:pt x="196" y="144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9" y="127"/>
                    <a:pt x="210" y="117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4" y="84"/>
                    <a:pt x="193" y="74"/>
                  </a:cubicBezTo>
                  <a:cubicBezTo>
                    <a:pt x="193" y="74"/>
                    <a:pt x="188" y="0"/>
                    <a:pt x="111" y="0"/>
                  </a:cubicBez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 userDrawn="1"/>
          </p:nvSpPr>
          <p:spPr bwMode="auto">
            <a:xfrm>
              <a:off x="7073773" y="1366372"/>
              <a:ext cx="127462" cy="184804"/>
            </a:xfrm>
            <a:custGeom>
              <a:avLst/>
              <a:gdLst>
                <a:gd name="T0" fmla="*/ 37 w 40"/>
                <a:gd name="T1" fmla="*/ 0 h 58"/>
                <a:gd name="T2" fmla="*/ 37 w 40"/>
                <a:gd name="T3" fmla="*/ 0 h 58"/>
                <a:gd name="T4" fmla="*/ 1 w 40"/>
                <a:gd name="T5" fmla="*/ 42 h 58"/>
                <a:gd name="T6" fmla="*/ 4 w 40"/>
                <a:gd name="T7" fmla="*/ 50 h 58"/>
                <a:gd name="T8" fmla="*/ 4 w 40"/>
                <a:gd name="T9" fmla="*/ 52 h 58"/>
                <a:gd name="T10" fmla="*/ 0 w 40"/>
                <a:gd name="T11" fmla="*/ 57 h 58"/>
                <a:gd name="T12" fmla="*/ 0 w 40"/>
                <a:gd name="T13" fmla="*/ 57 h 58"/>
                <a:gd name="T14" fmla="*/ 0 w 40"/>
                <a:gd name="T15" fmla="*/ 57 h 58"/>
                <a:gd name="T16" fmla="*/ 13 w 40"/>
                <a:gd name="T17" fmla="*/ 58 h 58"/>
                <a:gd name="T18" fmla="*/ 13 w 40"/>
                <a:gd name="T19" fmla="*/ 58 h 58"/>
                <a:gd name="T20" fmla="*/ 15 w 40"/>
                <a:gd name="T21" fmla="*/ 58 h 58"/>
                <a:gd name="T22" fmla="*/ 29 w 40"/>
                <a:gd name="T23" fmla="*/ 24 h 58"/>
                <a:gd name="T24" fmla="*/ 29 w 40"/>
                <a:gd name="T25" fmla="*/ 24 h 58"/>
                <a:gd name="T26" fmla="*/ 29 w 40"/>
                <a:gd name="T27" fmla="*/ 24 h 58"/>
                <a:gd name="T28" fmla="*/ 36 w 40"/>
                <a:gd name="T29" fmla="*/ 16 h 58"/>
                <a:gd name="T30" fmla="*/ 29 w 40"/>
                <a:gd name="T31" fmla="*/ 10 h 58"/>
                <a:gd name="T32" fmla="*/ 38 w 40"/>
                <a:gd name="T33" fmla="*/ 6 h 58"/>
                <a:gd name="T34" fmla="*/ 37 w 40"/>
                <a:gd name="T35" fmla="*/ 0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" y="7"/>
                    <a:pt x="1" y="42"/>
                    <a:pt x="1" y="42"/>
                  </a:cubicBezTo>
                  <a:cubicBezTo>
                    <a:pt x="3" y="46"/>
                    <a:pt x="4" y="48"/>
                    <a:pt x="4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" y="58"/>
                    <a:pt x="8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5"/>
            <p:cNvSpPr>
              <a:spLocks noEditPoints="1"/>
            </p:cNvSpPr>
            <p:nvPr userDrawn="1"/>
          </p:nvSpPr>
          <p:spPr bwMode="auto">
            <a:xfrm>
              <a:off x="7074834" y="1366372"/>
              <a:ext cx="127462" cy="184804"/>
            </a:xfrm>
            <a:custGeom>
              <a:avLst/>
              <a:gdLst>
                <a:gd name="T0" fmla="*/ 13 w 40"/>
                <a:gd name="T1" fmla="*/ 58 h 58"/>
                <a:gd name="T2" fmla="*/ 13 w 40"/>
                <a:gd name="T3" fmla="*/ 58 h 58"/>
                <a:gd name="T4" fmla="*/ 13 w 40"/>
                <a:gd name="T5" fmla="*/ 58 h 58"/>
                <a:gd name="T6" fmla="*/ 13 w 40"/>
                <a:gd name="T7" fmla="*/ 58 h 58"/>
                <a:gd name="T8" fmla="*/ 0 w 40"/>
                <a:gd name="T9" fmla="*/ 57 h 58"/>
                <a:gd name="T10" fmla="*/ 0 w 40"/>
                <a:gd name="T11" fmla="*/ 57 h 58"/>
                <a:gd name="T12" fmla="*/ 0 w 40"/>
                <a:gd name="T13" fmla="*/ 57 h 58"/>
                <a:gd name="T14" fmla="*/ 29 w 40"/>
                <a:gd name="T15" fmla="*/ 24 h 58"/>
                <a:gd name="T16" fmla="*/ 29 w 40"/>
                <a:gd name="T17" fmla="*/ 24 h 58"/>
                <a:gd name="T18" fmla="*/ 15 w 40"/>
                <a:gd name="T19" fmla="*/ 58 h 58"/>
                <a:gd name="T20" fmla="*/ 29 w 40"/>
                <a:gd name="T21" fmla="*/ 24 h 58"/>
                <a:gd name="T22" fmla="*/ 29 w 40"/>
                <a:gd name="T23" fmla="*/ 10 h 58"/>
                <a:gd name="T24" fmla="*/ 29 w 40"/>
                <a:gd name="T25" fmla="*/ 10 h 58"/>
                <a:gd name="T26" fmla="*/ 36 w 40"/>
                <a:gd name="T27" fmla="*/ 16 h 58"/>
                <a:gd name="T28" fmla="*/ 29 w 40"/>
                <a:gd name="T29" fmla="*/ 10 h 58"/>
                <a:gd name="T30" fmla="*/ 37 w 40"/>
                <a:gd name="T31" fmla="*/ 0 h 58"/>
                <a:gd name="T32" fmla="*/ 37 w 40"/>
                <a:gd name="T33" fmla="*/ 0 h 58"/>
                <a:gd name="T34" fmla="*/ 38 w 40"/>
                <a:gd name="T35" fmla="*/ 6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40" y="51"/>
                    <a:pt x="28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62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7269215" y="824704"/>
              <a:ext cx="1092995" cy="1121571"/>
            </a:xfrm>
            <a:custGeom>
              <a:avLst/>
              <a:gdLst>
                <a:gd name="T0" fmla="*/ 174 w 343"/>
                <a:gd name="T1" fmla="*/ 0 h 352"/>
                <a:gd name="T2" fmla="*/ 115 w 343"/>
                <a:gd name="T3" fmla="*/ 8 h 352"/>
                <a:gd name="T4" fmla="*/ 51 w 343"/>
                <a:gd name="T5" fmla="*/ 172 h 352"/>
                <a:gd name="T6" fmla="*/ 70 w 343"/>
                <a:gd name="T7" fmla="*/ 352 h 352"/>
                <a:gd name="T8" fmla="*/ 200 w 343"/>
                <a:gd name="T9" fmla="*/ 352 h 352"/>
                <a:gd name="T10" fmla="*/ 228 w 343"/>
                <a:gd name="T11" fmla="*/ 309 h 352"/>
                <a:gd name="T12" fmla="*/ 241 w 343"/>
                <a:gd name="T13" fmla="*/ 312 h 352"/>
                <a:gd name="T14" fmla="*/ 268 w 343"/>
                <a:gd name="T15" fmla="*/ 316 h 352"/>
                <a:gd name="T16" fmla="*/ 294 w 343"/>
                <a:gd name="T17" fmla="*/ 262 h 352"/>
                <a:gd name="T18" fmla="*/ 304 w 343"/>
                <a:gd name="T19" fmla="*/ 249 h 352"/>
                <a:gd name="T20" fmla="*/ 294 w 343"/>
                <a:gd name="T21" fmla="*/ 240 h 352"/>
                <a:gd name="T22" fmla="*/ 307 w 343"/>
                <a:gd name="T23" fmla="*/ 233 h 352"/>
                <a:gd name="T24" fmla="*/ 305 w 343"/>
                <a:gd name="T25" fmla="*/ 212 h 352"/>
                <a:gd name="T26" fmla="*/ 327 w 343"/>
                <a:gd name="T27" fmla="*/ 204 h 352"/>
                <a:gd name="T28" fmla="*/ 328 w 343"/>
                <a:gd name="T29" fmla="*/ 182 h 352"/>
                <a:gd name="T30" fmla="*/ 320 w 343"/>
                <a:gd name="T31" fmla="*/ 173 h 352"/>
                <a:gd name="T32" fmla="*/ 282 w 343"/>
                <a:gd name="T33" fmla="*/ 173 h 352"/>
                <a:gd name="T34" fmla="*/ 261 w 343"/>
                <a:gd name="T35" fmla="*/ 139 h 352"/>
                <a:gd name="T36" fmla="*/ 258 w 343"/>
                <a:gd name="T37" fmla="*/ 138 h 352"/>
                <a:gd name="T38" fmla="*/ 257 w 343"/>
                <a:gd name="T39" fmla="*/ 139 h 352"/>
                <a:gd name="T40" fmla="*/ 248 w 343"/>
                <a:gd name="T41" fmla="*/ 141 h 352"/>
                <a:gd name="T42" fmla="*/ 248 w 343"/>
                <a:gd name="T43" fmla="*/ 141 h 352"/>
                <a:gd name="T44" fmla="*/ 248 w 343"/>
                <a:gd name="T45" fmla="*/ 141 h 352"/>
                <a:gd name="T46" fmla="*/ 227 w 343"/>
                <a:gd name="T47" fmla="*/ 144 h 352"/>
                <a:gd name="T48" fmla="*/ 226 w 343"/>
                <a:gd name="T49" fmla="*/ 144 h 352"/>
                <a:gd name="T50" fmla="*/ 226 w 343"/>
                <a:gd name="T51" fmla="*/ 144 h 352"/>
                <a:gd name="T52" fmla="*/ 226 w 343"/>
                <a:gd name="T53" fmla="*/ 144 h 352"/>
                <a:gd name="T54" fmla="*/ 225 w 343"/>
                <a:gd name="T55" fmla="*/ 144 h 352"/>
                <a:gd name="T56" fmla="*/ 203 w 343"/>
                <a:gd name="T57" fmla="*/ 106 h 352"/>
                <a:gd name="T58" fmla="*/ 204 w 343"/>
                <a:gd name="T59" fmla="*/ 102 h 352"/>
                <a:gd name="T60" fmla="*/ 205 w 343"/>
                <a:gd name="T61" fmla="*/ 101 h 352"/>
                <a:gd name="T62" fmla="*/ 205 w 343"/>
                <a:gd name="T63" fmla="*/ 100 h 352"/>
                <a:gd name="T64" fmla="*/ 197 w 343"/>
                <a:gd name="T65" fmla="*/ 90 h 352"/>
                <a:gd name="T66" fmla="*/ 205 w 343"/>
                <a:gd name="T67" fmla="*/ 82 h 352"/>
                <a:gd name="T68" fmla="*/ 194 w 343"/>
                <a:gd name="T69" fmla="*/ 76 h 352"/>
                <a:gd name="T70" fmla="*/ 196 w 343"/>
                <a:gd name="T71" fmla="*/ 59 h 352"/>
                <a:gd name="T72" fmla="*/ 178 w 343"/>
                <a:gd name="T73" fmla="*/ 53 h 352"/>
                <a:gd name="T74" fmla="*/ 172 w 343"/>
                <a:gd name="T75" fmla="*/ 45 h 352"/>
                <a:gd name="T76" fmla="*/ 177 w 343"/>
                <a:gd name="T77" fmla="*/ 35 h 352"/>
                <a:gd name="T78" fmla="*/ 205 w 343"/>
                <a:gd name="T79" fmla="*/ 3 h 352"/>
                <a:gd name="T80" fmla="*/ 174 w 343"/>
                <a:gd name="T8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3" h="352">
                  <a:moveTo>
                    <a:pt x="174" y="0"/>
                  </a:moveTo>
                  <a:cubicBezTo>
                    <a:pt x="156" y="0"/>
                    <a:pt x="137" y="2"/>
                    <a:pt x="115" y="8"/>
                  </a:cubicBezTo>
                  <a:cubicBezTo>
                    <a:pt x="115" y="8"/>
                    <a:pt x="0" y="37"/>
                    <a:pt x="51" y="172"/>
                  </a:cubicBezTo>
                  <a:cubicBezTo>
                    <a:pt x="51" y="172"/>
                    <a:pt x="79" y="259"/>
                    <a:pt x="70" y="352"/>
                  </a:cubicBezTo>
                  <a:cubicBezTo>
                    <a:pt x="200" y="352"/>
                    <a:pt x="200" y="352"/>
                    <a:pt x="200" y="352"/>
                  </a:cubicBezTo>
                  <a:cubicBezTo>
                    <a:pt x="202" y="316"/>
                    <a:pt x="217" y="309"/>
                    <a:pt x="228" y="309"/>
                  </a:cubicBezTo>
                  <a:cubicBezTo>
                    <a:pt x="236" y="309"/>
                    <a:pt x="241" y="312"/>
                    <a:pt x="241" y="312"/>
                  </a:cubicBezTo>
                  <a:cubicBezTo>
                    <a:pt x="241" y="312"/>
                    <a:pt x="254" y="316"/>
                    <a:pt x="268" y="316"/>
                  </a:cubicBezTo>
                  <a:cubicBezTo>
                    <a:pt x="289" y="316"/>
                    <a:pt x="313" y="307"/>
                    <a:pt x="294" y="262"/>
                  </a:cubicBezTo>
                  <a:cubicBezTo>
                    <a:pt x="304" y="249"/>
                    <a:pt x="304" y="249"/>
                    <a:pt x="304" y="249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7" y="233"/>
                    <a:pt x="307" y="233"/>
                    <a:pt x="307" y="233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7" y="204"/>
                    <a:pt x="343" y="198"/>
                    <a:pt x="328" y="182"/>
                  </a:cubicBezTo>
                  <a:cubicBezTo>
                    <a:pt x="320" y="173"/>
                    <a:pt x="320" y="173"/>
                    <a:pt x="320" y="173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0" y="147"/>
                    <a:pt x="270" y="140"/>
                    <a:pt x="261" y="139"/>
                  </a:cubicBezTo>
                  <a:cubicBezTo>
                    <a:pt x="260" y="139"/>
                    <a:pt x="259" y="138"/>
                    <a:pt x="258" y="138"/>
                  </a:cubicBezTo>
                  <a:cubicBezTo>
                    <a:pt x="258" y="138"/>
                    <a:pt x="257" y="139"/>
                    <a:pt x="257" y="139"/>
                  </a:cubicBezTo>
                  <a:cubicBezTo>
                    <a:pt x="252" y="139"/>
                    <a:pt x="249" y="140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37" y="144"/>
                    <a:pt x="227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5" y="144"/>
                    <a:pt x="225" y="144"/>
                  </a:cubicBezTo>
                  <a:cubicBezTo>
                    <a:pt x="209" y="144"/>
                    <a:pt x="192" y="137"/>
                    <a:pt x="203" y="106"/>
                  </a:cubicBezTo>
                  <a:cubicBezTo>
                    <a:pt x="203" y="105"/>
                    <a:pt x="204" y="103"/>
                    <a:pt x="204" y="102"/>
                  </a:cubicBezTo>
                  <a:cubicBezTo>
                    <a:pt x="204" y="102"/>
                    <a:pt x="204" y="101"/>
                    <a:pt x="205" y="101"/>
                  </a:cubicBezTo>
                  <a:cubicBezTo>
                    <a:pt x="205" y="101"/>
                    <a:pt x="205" y="100"/>
                    <a:pt x="205" y="100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2" y="50"/>
                    <a:pt x="172" y="45"/>
                  </a:cubicBezTo>
                  <a:cubicBezTo>
                    <a:pt x="172" y="42"/>
                    <a:pt x="173" y="39"/>
                    <a:pt x="177" y="35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195" y="1"/>
                    <a:pt x="185" y="0"/>
                    <a:pt x="174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7817306" y="834264"/>
              <a:ext cx="471613" cy="541667"/>
            </a:xfrm>
            <a:custGeom>
              <a:avLst/>
              <a:gdLst>
                <a:gd name="T0" fmla="*/ 33 w 148"/>
                <a:gd name="T1" fmla="*/ 0 h 170"/>
                <a:gd name="T2" fmla="*/ 33 w 148"/>
                <a:gd name="T3" fmla="*/ 0 h 170"/>
                <a:gd name="T4" fmla="*/ 33 w 148"/>
                <a:gd name="T5" fmla="*/ 0 h 170"/>
                <a:gd name="T6" fmla="*/ 5 w 148"/>
                <a:gd name="T7" fmla="*/ 32 h 170"/>
                <a:gd name="T8" fmla="*/ 0 w 148"/>
                <a:gd name="T9" fmla="*/ 42 h 170"/>
                <a:gd name="T10" fmla="*/ 6 w 148"/>
                <a:gd name="T11" fmla="*/ 50 h 170"/>
                <a:gd name="T12" fmla="*/ 24 w 148"/>
                <a:gd name="T13" fmla="*/ 56 h 170"/>
                <a:gd name="T14" fmla="*/ 22 w 148"/>
                <a:gd name="T15" fmla="*/ 73 h 170"/>
                <a:gd name="T16" fmla="*/ 33 w 148"/>
                <a:gd name="T17" fmla="*/ 79 h 170"/>
                <a:gd name="T18" fmla="*/ 25 w 148"/>
                <a:gd name="T19" fmla="*/ 87 h 170"/>
                <a:gd name="T20" fmla="*/ 33 w 148"/>
                <a:gd name="T21" fmla="*/ 97 h 170"/>
                <a:gd name="T22" fmla="*/ 33 w 148"/>
                <a:gd name="T23" fmla="*/ 97 h 170"/>
                <a:gd name="T24" fmla="*/ 33 w 148"/>
                <a:gd name="T25" fmla="*/ 98 h 170"/>
                <a:gd name="T26" fmla="*/ 32 w 148"/>
                <a:gd name="T27" fmla="*/ 99 h 170"/>
                <a:gd name="T28" fmla="*/ 31 w 148"/>
                <a:gd name="T29" fmla="*/ 103 h 170"/>
                <a:gd name="T30" fmla="*/ 53 w 148"/>
                <a:gd name="T31" fmla="*/ 141 h 170"/>
                <a:gd name="T32" fmla="*/ 54 w 148"/>
                <a:gd name="T33" fmla="*/ 141 h 170"/>
                <a:gd name="T34" fmla="*/ 55 w 148"/>
                <a:gd name="T35" fmla="*/ 141 h 170"/>
                <a:gd name="T36" fmla="*/ 76 w 148"/>
                <a:gd name="T37" fmla="*/ 138 h 170"/>
                <a:gd name="T38" fmla="*/ 76 w 148"/>
                <a:gd name="T39" fmla="*/ 138 h 170"/>
                <a:gd name="T40" fmla="*/ 76 w 148"/>
                <a:gd name="T41" fmla="*/ 138 h 170"/>
                <a:gd name="T42" fmla="*/ 85 w 148"/>
                <a:gd name="T43" fmla="*/ 136 h 170"/>
                <a:gd name="T44" fmla="*/ 86 w 148"/>
                <a:gd name="T45" fmla="*/ 135 h 170"/>
                <a:gd name="T46" fmla="*/ 86 w 148"/>
                <a:gd name="T47" fmla="*/ 135 h 170"/>
                <a:gd name="T48" fmla="*/ 86 w 148"/>
                <a:gd name="T49" fmla="*/ 135 h 170"/>
                <a:gd name="T50" fmla="*/ 89 w 148"/>
                <a:gd name="T51" fmla="*/ 136 h 170"/>
                <a:gd name="T52" fmla="*/ 110 w 148"/>
                <a:gd name="T53" fmla="*/ 170 h 170"/>
                <a:gd name="T54" fmla="*/ 148 w 148"/>
                <a:gd name="T55" fmla="*/ 170 h 170"/>
                <a:gd name="T56" fmla="*/ 121 w 148"/>
                <a:gd name="T57" fmla="*/ 138 h 170"/>
                <a:gd name="T58" fmla="*/ 120 w 148"/>
                <a:gd name="T59" fmla="*/ 132 h 170"/>
                <a:gd name="T60" fmla="*/ 129 w 148"/>
                <a:gd name="T61" fmla="*/ 111 h 170"/>
                <a:gd name="T62" fmla="*/ 33 w 148"/>
                <a:gd name="T6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70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47"/>
                    <a:pt x="6" y="50"/>
                    <a:pt x="6" y="5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100"/>
                    <a:pt x="31" y="102"/>
                    <a:pt x="31" y="103"/>
                  </a:cubicBezTo>
                  <a:cubicBezTo>
                    <a:pt x="20" y="134"/>
                    <a:pt x="37" y="141"/>
                    <a:pt x="53" y="141"/>
                  </a:cubicBez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cubicBezTo>
                    <a:pt x="85" y="136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98" y="137"/>
                    <a:pt x="108" y="144"/>
                    <a:pt x="110" y="170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0" y="136"/>
                    <a:pt x="120" y="132"/>
                  </a:cubicBezTo>
                  <a:cubicBezTo>
                    <a:pt x="120" y="127"/>
                    <a:pt x="121" y="120"/>
                    <a:pt x="129" y="111"/>
                  </a:cubicBezTo>
                  <a:cubicBezTo>
                    <a:pt x="129" y="111"/>
                    <a:pt x="123" y="17"/>
                    <a:pt x="3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/>
            <p:cNvSpPr>
              <a:spLocks noEditPoints="1"/>
            </p:cNvSpPr>
            <p:nvPr/>
          </p:nvSpPr>
          <p:spPr bwMode="auto">
            <a:xfrm>
              <a:off x="7817306" y="834264"/>
              <a:ext cx="283605" cy="449265"/>
            </a:xfrm>
            <a:custGeom>
              <a:avLst/>
              <a:gdLst>
                <a:gd name="T0" fmla="*/ 53 w 89"/>
                <a:gd name="T1" fmla="*/ 141 h 141"/>
                <a:gd name="T2" fmla="*/ 54 w 89"/>
                <a:gd name="T3" fmla="*/ 141 h 141"/>
                <a:gd name="T4" fmla="*/ 54 w 89"/>
                <a:gd name="T5" fmla="*/ 141 h 141"/>
                <a:gd name="T6" fmla="*/ 53 w 89"/>
                <a:gd name="T7" fmla="*/ 141 h 141"/>
                <a:gd name="T8" fmla="*/ 76 w 89"/>
                <a:gd name="T9" fmla="*/ 138 h 141"/>
                <a:gd name="T10" fmla="*/ 55 w 89"/>
                <a:gd name="T11" fmla="*/ 141 h 141"/>
                <a:gd name="T12" fmla="*/ 76 w 89"/>
                <a:gd name="T13" fmla="*/ 138 h 141"/>
                <a:gd name="T14" fmla="*/ 85 w 89"/>
                <a:gd name="T15" fmla="*/ 136 h 141"/>
                <a:gd name="T16" fmla="*/ 76 w 89"/>
                <a:gd name="T17" fmla="*/ 138 h 141"/>
                <a:gd name="T18" fmla="*/ 85 w 89"/>
                <a:gd name="T19" fmla="*/ 136 h 141"/>
                <a:gd name="T20" fmla="*/ 86 w 89"/>
                <a:gd name="T21" fmla="*/ 135 h 141"/>
                <a:gd name="T22" fmla="*/ 86 w 89"/>
                <a:gd name="T23" fmla="*/ 135 h 141"/>
                <a:gd name="T24" fmla="*/ 89 w 89"/>
                <a:gd name="T25" fmla="*/ 136 h 141"/>
                <a:gd name="T26" fmla="*/ 86 w 89"/>
                <a:gd name="T27" fmla="*/ 135 h 141"/>
                <a:gd name="T28" fmla="*/ 32 w 89"/>
                <a:gd name="T29" fmla="*/ 99 h 141"/>
                <a:gd name="T30" fmla="*/ 31 w 89"/>
                <a:gd name="T31" fmla="*/ 103 h 141"/>
                <a:gd name="T32" fmla="*/ 32 w 89"/>
                <a:gd name="T33" fmla="*/ 99 h 141"/>
                <a:gd name="T34" fmla="*/ 33 w 89"/>
                <a:gd name="T35" fmla="*/ 97 h 141"/>
                <a:gd name="T36" fmla="*/ 33 w 89"/>
                <a:gd name="T37" fmla="*/ 98 h 141"/>
                <a:gd name="T38" fmla="*/ 33 w 89"/>
                <a:gd name="T39" fmla="*/ 97 h 141"/>
                <a:gd name="T40" fmla="*/ 33 w 89"/>
                <a:gd name="T41" fmla="*/ 97 h 141"/>
                <a:gd name="T42" fmla="*/ 33 w 89"/>
                <a:gd name="T43" fmla="*/ 79 h 141"/>
                <a:gd name="T44" fmla="*/ 25 w 89"/>
                <a:gd name="T45" fmla="*/ 87 h 141"/>
                <a:gd name="T46" fmla="*/ 33 w 89"/>
                <a:gd name="T47" fmla="*/ 79 h 141"/>
                <a:gd name="T48" fmla="*/ 24 w 89"/>
                <a:gd name="T49" fmla="*/ 56 h 141"/>
                <a:gd name="T50" fmla="*/ 22 w 89"/>
                <a:gd name="T51" fmla="*/ 73 h 141"/>
                <a:gd name="T52" fmla="*/ 24 w 89"/>
                <a:gd name="T53" fmla="*/ 56 h 141"/>
                <a:gd name="T54" fmla="*/ 33 w 89"/>
                <a:gd name="T55" fmla="*/ 0 h 141"/>
                <a:gd name="T56" fmla="*/ 5 w 89"/>
                <a:gd name="T57" fmla="*/ 32 h 141"/>
                <a:gd name="T58" fmla="*/ 0 w 89"/>
                <a:gd name="T59" fmla="*/ 42 h 141"/>
                <a:gd name="T60" fmla="*/ 5 w 89"/>
                <a:gd name="T61" fmla="*/ 32 h 141"/>
                <a:gd name="T62" fmla="*/ 33 w 89"/>
                <a:gd name="T63" fmla="*/ 0 h 141"/>
                <a:gd name="T64" fmla="*/ 33 w 89"/>
                <a:gd name="T6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141">
                  <a:moveTo>
                    <a:pt x="53" y="141"/>
                  </a:move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3" y="141"/>
                    <a:pt x="53" y="141"/>
                  </a:cubicBezTo>
                  <a:moveTo>
                    <a:pt x="76" y="138"/>
                  </a:moveTo>
                  <a:cubicBezTo>
                    <a:pt x="75" y="138"/>
                    <a:pt x="65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moveTo>
                    <a:pt x="85" y="136"/>
                  </a:moveTo>
                  <a:cubicBezTo>
                    <a:pt x="80" y="136"/>
                    <a:pt x="77" y="137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moveTo>
                    <a:pt x="86" y="135"/>
                  </a:move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88" y="136"/>
                    <a:pt x="87" y="135"/>
                    <a:pt x="86" y="135"/>
                  </a:cubicBezTo>
                  <a:moveTo>
                    <a:pt x="32" y="99"/>
                  </a:moveTo>
                  <a:cubicBezTo>
                    <a:pt x="32" y="100"/>
                    <a:pt x="31" y="102"/>
                    <a:pt x="31" y="103"/>
                  </a:cubicBezTo>
                  <a:cubicBezTo>
                    <a:pt x="31" y="102"/>
                    <a:pt x="32" y="100"/>
                    <a:pt x="32" y="99"/>
                  </a:cubicBezTo>
                  <a:moveTo>
                    <a:pt x="33" y="97"/>
                  </a:moveTo>
                  <a:cubicBezTo>
                    <a:pt x="33" y="97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moveTo>
                    <a:pt x="33" y="79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33" y="79"/>
                    <a:pt x="33" y="79"/>
                    <a:pt x="33" y="79"/>
                  </a:cubicBezTo>
                  <a:moveTo>
                    <a:pt x="24" y="5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4" y="56"/>
                    <a:pt x="24" y="56"/>
                    <a:pt x="24" y="56"/>
                  </a:cubicBezTo>
                  <a:moveTo>
                    <a:pt x="33" y="0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39"/>
                    <a:pt x="1" y="36"/>
                    <a:pt x="5" y="3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/>
            <p:cNvSpPr>
              <a:spLocks noEditPoints="1"/>
            </p:cNvSpPr>
            <p:nvPr/>
          </p:nvSpPr>
          <p:spPr bwMode="auto">
            <a:xfrm>
              <a:off x="7549633" y="1019067"/>
              <a:ext cx="181635" cy="210295"/>
            </a:xfrm>
            <a:custGeom>
              <a:avLst/>
              <a:gdLst>
                <a:gd name="T0" fmla="*/ 0 w 57"/>
                <a:gd name="T1" fmla="*/ 17 h 66"/>
                <a:gd name="T2" fmla="*/ 0 w 57"/>
                <a:gd name="T3" fmla="*/ 49 h 66"/>
                <a:gd name="T4" fmla="*/ 28 w 57"/>
                <a:gd name="T5" fmla="*/ 66 h 66"/>
                <a:gd name="T6" fmla="*/ 57 w 57"/>
                <a:gd name="T7" fmla="*/ 49 h 66"/>
                <a:gd name="T8" fmla="*/ 57 w 57"/>
                <a:gd name="T9" fmla="*/ 17 h 66"/>
                <a:gd name="T10" fmla="*/ 28 w 57"/>
                <a:gd name="T11" fmla="*/ 0 h 66"/>
                <a:gd name="T12" fmla="*/ 0 w 57"/>
                <a:gd name="T13" fmla="*/ 17 h 66"/>
                <a:gd name="T14" fmla="*/ 50 w 57"/>
                <a:gd name="T15" fmla="*/ 45 h 66"/>
                <a:gd name="T16" fmla="*/ 32 w 57"/>
                <a:gd name="T17" fmla="*/ 56 h 66"/>
                <a:gd name="T18" fmla="*/ 32 w 57"/>
                <a:gd name="T19" fmla="*/ 10 h 66"/>
                <a:gd name="T20" fmla="*/ 50 w 57"/>
                <a:gd name="T21" fmla="*/ 21 h 66"/>
                <a:gd name="T22" fmla="*/ 50 w 57"/>
                <a:gd name="T23" fmla="*/ 45 h 66"/>
                <a:gd name="T24" fmla="*/ 7 w 57"/>
                <a:gd name="T25" fmla="*/ 21 h 66"/>
                <a:gd name="T26" fmla="*/ 25 w 57"/>
                <a:gd name="T27" fmla="*/ 10 h 66"/>
                <a:gd name="T28" fmla="*/ 25 w 57"/>
                <a:gd name="T29" fmla="*/ 56 h 66"/>
                <a:gd name="T30" fmla="*/ 7 w 57"/>
                <a:gd name="T31" fmla="*/ 45 h 66"/>
                <a:gd name="T32" fmla="*/ 7 w 57"/>
                <a:gd name="T33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0" y="1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  <a:moveTo>
                    <a:pt x="50" y="45"/>
                  </a:moveTo>
                  <a:cubicBezTo>
                    <a:pt x="48" y="47"/>
                    <a:pt x="37" y="52"/>
                    <a:pt x="32" y="5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7" y="13"/>
                    <a:pt x="48" y="19"/>
                    <a:pt x="50" y="21"/>
                  </a:cubicBezTo>
                  <a:lnTo>
                    <a:pt x="50" y="45"/>
                  </a:lnTo>
                  <a:close/>
                  <a:moveTo>
                    <a:pt x="7" y="21"/>
                  </a:moveTo>
                  <a:cubicBezTo>
                    <a:pt x="9" y="19"/>
                    <a:pt x="19" y="14"/>
                    <a:pt x="25" y="1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2"/>
                    <a:pt x="9" y="47"/>
                    <a:pt x="7" y="4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 noEditPoints="1"/>
            </p:cNvSpPr>
            <p:nvPr userDrawn="1"/>
          </p:nvSpPr>
          <p:spPr bwMode="auto">
            <a:xfrm>
              <a:off x="6231078" y="802401"/>
              <a:ext cx="398322" cy="430148"/>
            </a:xfrm>
            <a:custGeom>
              <a:avLst/>
              <a:gdLst>
                <a:gd name="T0" fmla="*/ 121108 w 398383"/>
                <a:gd name="T1" fmla="*/ 258152 h 430254"/>
                <a:gd name="T2" fmla="*/ 121108 w 398383"/>
                <a:gd name="T3" fmla="*/ 232656 h 430254"/>
                <a:gd name="T4" fmla="*/ 270900 w 398383"/>
                <a:gd name="T5" fmla="*/ 232656 h 430254"/>
                <a:gd name="T6" fmla="*/ 270900 w 398383"/>
                <a:gd name="T7" fmla="*/ 258152 h 430254"/>
                <a:gd name="T8" fmla="*/ 121108 w 398383"/>
                <a:gd name="T9" fmla="*/ 258152 h 430254"/>
                <a:gd name="T10" fmla="*/ 121108 w 398383"/>
                <a:gd name="T11" fmla="*/ 188037 h 430254"/>
                <a:gd name="T12" fmla="*/ 121108 w 398383"/>
                <a:gd name="T13" fmla="*/ 159353 h 430254"/>
                <a:gd name="T14" fmla="*/ 270900 w 398383"/>
                <a:gd name="T15" fmla="*/ 159353 h 430254"/>
                <a:gd name="T16" fmla="*/ 270900 w 398383"/>
                <a:gd name="T17" fmla="*/ 188037 h 430254"/>
                <a:gd name="T18" fmla="*/ 121108 w 398383"/>
                <a:gd name="T19" fmla="*/ 188037 h 430254"/>
                <a:gd name="T20" fmla="*/ 121108 w 398383"/>
                <a:gd name="T21" fmla="*/ 114734 h 430254"/>
                <a:gd name="T22" fmla="*/ 121108 w 398383"/>
                <a:gd name="T23" fmla="*/ 89238 h 430254"/>
                <a:gd name="T24" fmla="*/ 270900 w 398383"/>
                <a:gd name="T25" fmla="*/ 89238 h 430254"/>
                <a:gd name="T26" fmla="*/ 270900 w 398383"/>
                <a:gd name="T27" fmla="*/ 114734 h 430254"/>
                <a:gd name="T28" fmla="*/ 121108 w 398383"/>
                <a:gd name="T29" fmla="*/ 114734 h 430254"/>
                <a:gd name="T30" fmla="*/ 299584 w 398383"/>
                <a:gd name="T31" fmla="*/ 0 h 430254"/>
                <a:gd name="T32" fmla="*/ 98799 w 398383"/>
                <a:gd name="T33" fmla="*/ 0 h 430254"/>
                <a:gd name="T34" fmla="*/ 0 w 398383"/>
                <a:gd name="T35" fmla="*/ 172101 h 430254"/>
                <a:gd name="T36" fmla="*/ 98799 w 398383"/>
                <a:gd name="T37" fmla="*/ 344203 h 430254"/>
                <a:gd name="T38" fmla="*/ 229469 w 398383"/>
                <a:gd name="T39" fmla="*/ 344203 h 430254"/>
                <a:gd name="T40" fmla="*/ 347390 w 398383"/>
                <a:gd name="T41" fmla="*/ 430254 h 430254"/>
                <a:gd name="T42" fmla="*/ 328268 w 398383"/>
                <a:gd name="T43" fmla="*/ 293210 h 430254"/>
                <a:gd name="T44" fmla="*/ 398383 w 398383"/>
                <a:gd name="T45" fmla="*/ 172101 h 430254"/>
                <a:gd name="T46" fmla="*/ 299584 w 398383"/>
                <a:gd name="T47" fmla="*/ 0 h 430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383" h="430254">
                  <a:moveTo>
                    <a:pt x="121108" y="258152"/>
                  </a:moveTo>
                  <a:lnTo>
                    <a:pt x="121108" y="232656"/>
                  </a:lnTo>
                  <a:lnTo>
                    <a:pt x="270900" y="232656"/>
                  </a:lnTo>
                  <a:lnTo>
                    <a:pt x="270900" y="258152"/>
                  </a:lnTo>
                  <a:lnTo>
                    <a:pt x="121108" y="258152"/>
                  </a:lnTo>
                  <a:moveTo>
                    <a:pt x="121108" y="188037"/>
                  </a:moveTo>
                  <a:lnTo>
                    <a:pt x="121108" y="159353"/>
                  </a:lnTo>
                  <a:lnTo>
                    <a:pt x="270900" y="159353"/>
                  </a:lnTo>
                  <a:lnTo>
                    <a:pt x="270900" y="188037"/>
                  </a:lnTo>
                  <a:lnTo>
                    <a:pt x="121108" y="188037"/>
                  </a:lnTo>
                  <a:moveTo>
                    <a:pt x="121108" y="114734"/>
                  </a:moveTo>
                  <a:lnTo>
                    <a:pt x="121108" y="89238"/>
                  </a:lnTo>
                  <a:lnTo>
                    <a:pt x="270900" y="89238"/>
                  </a:lnTo>
                  <a:lnTo>
                    <a:pt x="270900" y="114734"/>
                  </a:lnTo>
                  <a:lnTo>
                    <a:pt x="121108" y="114734"/>
                  </a:lnTo>
                  <a:moveTo>
                    <a:pt x="299584" y="0"/>
                  </a:moveTo>
                  <a:lnTo>
                    <a:pt x="98799" y="0"/>
                  </a:lnTo>
                  <a:lnTo>
                    <a:pt x="0" y="172101"/>
                  </a:lnTo>
                  <a:lnTo>
                    <a:pt x="98799" y="344203"/>
                  </a:lnTo>
                  <a:lnTo>
                    <a:pt x="229469" y="344203"/>
                  </a:lnTo>
                  <a:lnTo>
                    <a:pt x="347390" y="430254"/>
                  </a:lnTo>
                  <a:lnTo>
                    <a:pt x="328268" y="293210"/>
                  </a:lnTo>
                  <a:lnTo>
                    <a:pt x="398383" y="172101"/>
                  </a:lnTo>
                  <a:lnTo>
                    <a:pt x="299584" y="0"/>
                  </a:ln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 userDrawn="1"/>
          </p:nvSpPr>
          <p:spPr bwMode="auto">
            <a:xfrm>
              <a:off x="7900907" y="463906"/>
              <a:ext cx="729725" cy="914462"/>
            </a:xfrm>
            <a:custGeom>
              <a:avLst/>
              <a:gdLst>
                <a:gd name="T0" fmla="*/ 104 w 229"/>
                <a:gd name="T1" fmla="*/ 0 h 287"/>
                <a:gd name="T2" fmla="*/ 0 w 229"/>
                <a:gd name="T3" fmla="*/ 94 h 287"/>
                <a:gd name="T4" fmla="*/ 7 w 229"/>
                <a:gd name="T5" fmla="*/ 115 h 287"/>
                <a:gd name="T6" fmla="*/ 6 w 229"/>
                <a:gd name="T7" fmla="*/ 117 h 287"/>
                <a:gd name="T8" fmla="*/ 102 w 229"/>
                <a:gd name="T9" fmla="*/ 228 h 287"/>
                <a:gd name="T10" fmla="*/ 102 w 229"/>
                <a:gd name="T11" fmla="*/ 228 h 287"/>
                <a:gd name="T12" fmla="*/ 102 w 229"/>
                <a:gd name="T13" fmla="*/ 228 h 287"/>
                <a:gd name="T14" fmla="*/ 93 w 229"/>
                <a:gd name="T15" fmla="*/ 249 h 287"/>
                <a:gd name="T16" fmla="*/ 94 w 229"/>
                <a:gd name="T17" fmla="*/ 255 h 287"/>
                <a:gd name="T18" fmla="*/ 121 w 229"/>
                <a:gd name="T19" fmla="*/ 287 h 287"/>
                <a:gd name="T20" fmla="*/ 188 w 229"/>
                <a:gd name="T21" fmla="*/ 287 h 287"/>
                <a:gd name="T22" fmla="*/ 204 w 229"/>
                <a:gd name="T23" fmla="*/ 141 h 287"/>
                <a:gd name="T24" fmla="*/ 183 w 229"/>
                <a:gd name="T25" fmla="*/ 22 h 287"/>
                <a:gd name="T26" fmla="*/ 162 w 229"/>
                <a:gd name="T27" fmla="*/ 37 h 287"/>
                <a:gd name="T28" fmla="*/ 166 w 229"/>
                <a:gd name="T29" fmla="*/ 12 h 287"/>
                <a:gd name="T30" fmla="*/ 152 w 229"/>
                <a:gd name="T31" fmla="*/ 7 h 287"/>
                <a:gd name="T32" fmla="*/ 104 w 229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87">
                  <a:moveTo>
                    <a:pt x="104" y="0"/>
                  </a:moveTo>
                  <a:cubicBezTo>
                    <a:pt x="6" y="0"/>
                    <a:pt x="0" y="94"/>
                    <a:pt x="0" y="94"/>
                  </a:cubicBezTo>
                  <a:cubicBezTo>
                    <a:pt x="12" y="106"/>
                    <a:pt x="7" y="115"/>
                    <a:pt x="7" y="115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96" y="134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94" y="237"/>
                    <a:pt x="93" y="244"/>
                    <a:pt x="93" y="249"/>
                  </a:cubicBezTo>
                  <a:cubicBezTo>
                    <a:pt x="93" y="253"/>
                    <a:pt x="94" y="255"/>
                    <a:pt x="94" y="255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1" y="211"/>
                    <a:pt x="204" y="141"/>
                    <a:pt x="204" y="141"/>
                  </a:cubicBezTo>
                  <a:cubicBezTo>
                    <a:pt x="229" y="75"/>
                    <a:pt x="205" y="40"/>
                    <a:pt x="183" y="22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58" y="8"/>
                    <a:pt x="152" y="7"/>
                    <a:pt x="152" y="7"/>
                  </a:cubicBezTo>
                  <a:cubicBezTo>
                    <a:pt x="134" y="2"/>
                    <a:pt x="118" y="0"/>
                    <a:pt x="104" y="0"/>
                  </a:cubicBez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8199695" y="1187941"/>
              <a:ext cx="28679" cy="66912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  <a:gd name="T4" fmla="*/ 9 w 9"/>
                <a:gd name="T5" fmla="*/ 0 h 21"/>
                <a:gd name="T6" fmla="*/ 9 w 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1" y="9"/>
                    <a:pt x="0" y="16"/>
                    <a:pt x="0" y="21"/>
                  </a:cubicBezTo>
                  <a:cubicBezTo>
                    <a:pt x="0" y="16"/>
                    <a:pt x="1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 userDrawn="1"/>
          </p:nvSpPr>
          <p:spPr bwMode="auto">
            <a:xfrm>
              <a:off x="8366896" y="157274"/>
              <a:ext cx="398322" cy="379167"/>
            </a:xfrm>
            <a:custGeom>
              <a:avLst/>
              <a:gdLst>
                <a:gd name="T0" fmla="*/ 39 w 125"/>
                <a:gd name="T1" fmla="*/ 80 h 119"/>
                <a:gd name="T2" fmla="*/ 39 w 125"/>
                <a:gd name="T3" fmla="*/ 72 h 119"/>
                <a:gd name="T4" fmla="*/ 86 w 125"/>
                <a:gd name="T5" fmla="*/ 72 h 119"/>
                <a:gd name="T6" fmla="*/ 86 w 125"/>
                <a:gd name="T7" fmla="*/ 80 h 119"/>
                <a:gd name="T8" fmla="*/ 39 w 125"/>
                <a:gd name="T9" fmla="*/ 80 h 119"/>
                <a:gd name="T10" fmla="*/ 39 w 125"/>
                <a:gd name="T11" fmla="*/ 58 h 119"/>
                <a:gd name="T12" fmla="*/ 39 w 125"/>
                <a:gd name="T13" fmla="*/ 49 h 119"/>
                <a:gd name="T14" fmla="*/ 86 w 125"/>
                <a:gd name="T15" fmla="*/ 49 h 119"/>
                <a:gd name="T16" fmla="*/ 86 w 125"/>
                <a:gd name="T17" fmla="*/ 58 h 119"/>
                <a:gd name="T18" fmla="*/ 39 w 125"/>
                <a:gd name="T19" fmla="*/ 58 h 119"/>
                <a:gd name="T20" fmla="*/ 39 w 125"/>
                <a:gd name="T21" fmla="*/ 35 h 119"/>
                <a:gd name="T22" fmla="*/ 39 w 125"/>
                <a:gd name="T23" fmla="*/ 27 h 119"/>
                <a:gd name="T24" fmla="*/ 86 w 125"/>
                <a:gd name="T25" fmla="*/ 27 h 119"/>
                <a:gd name="T26" fmla="*/ 86 w 125"/>
                <a:gd name="T27" fmla="*/ 35 h 119"/>
                <a:gd name="T28" fmla="*/ 39 w 125"/>
                <a:gd name="T29" fmla="*/ 35 h 119"/>
                <a:gd name="T30" fmla="*/ 93 w 125"/>
                <a:gd name="T31" fmla="*/ 0 h 119"/>
                <a:gd name="T32" fmla="*/ 31 w 125"/>
                <a:gd name="T33" fmla="*/ 0 h 119"/>
                <a:gd name="T34" fmla="*/ 0 w 125"/>
                <a:gd name="T35" fmla="*/ 54 h 119"/>
                <a:gd name="T36" fmla="*/ 21 w 125"/>
                <a:gd name="T37" fmla="*/ 91 h 119"/>
                <a:gd name="T38" fmla="*/ 19 w 125"/>
                <a:gd name="T39" fmla="*/ 109 h 119"/>
                <a:gd name="T40" fmla="*/ 36 w 125"/>
                <a:gd name="T41" fmla="*/ 119 h 119"/>
                <a:gd name="T42" fmla="*/ 36 w 125"/>
                <a:gd name="T43" fmla="*/ 119 h 119"/>
                <a:gd name="T44" fmla="*/ 36 w 125"/>
                <a:gd name="T45" fmla="*/ 119 h 119"/>
                <a:gd name="T46" fmla="*/ 52 w 125"/>
                <a:gd name="T47" fmla="*/ 108 h 119"/>
                <a:gd name="T48" fmla="*/ 93 w 125"/>
                <a:gd name="T49" fmla="*/ 108 h 119"/>
                <a:gd name="T50" fmla="*/ 125 w 125"/>
                <a:gd name="T51" fmla="*/ 54 h 119"/>
                <a:gd name="T52" fmla="*/ 93 w 125"/>
                <a:gd name="T5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19">
                  <a:moveTo>
                    <a:pt x="39" y="80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39" y="80"/>
                    <a:pt x="39" y="80"/>
                    <a:pt x="39" y="80"/>
                  </a:cubicBezTo>
                  <a:moveTo>
                    <a:pt x="39" y="58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39" y="58"/>
                    <a:pt x="39" y="58"/>
                    <a:pt x="39" y="58"/>
                  </a:cubicBezTo>
                  <a:moveTo>
                    <a:pt x="39" y="35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39" y="35"/>
                    <a:pt x="39" y="35"/>
                    <a:pt x="39" y="35"/>
                  </a:cubicBezTo>
                  <a:moveTo>
                    <a:pt x="9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4" y="112"/>
                    <a:pt x="30" y="115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/>
            </p:cNvSpPr>
            <p:nvPr userDrawn="1"/>
          </p:nvSpPr>
          <p:spPr bwMode="auto">
            <a:xfrm>
              <a:off x="8414694" y="504578"/>
              <a:ext cx="66918" cy="79656"/>
            </a:xfrm>
            <a:custGeom>
              <a:avLst/>
              <a:gdLst>
                <a:gd name="T0" fmla="*/ 4 w 21"/>
                <a:gd name="T1" fmla="*/ 0 h 25"/>
                <a:gd name="T2" fmla="*/ 4 w 21"/>
                <a:gd name="T3" fmla="*/ 0 h 25"/>
                <a:gd name="T4" fmla="*/ 4 w 21"/>
                <a:gd name="T5" fmla="*/ 0 h 25"/>
                <a:gd name="T6" fmla="*/ 0 w 21"/>
                <a:gd name="T7" fmla="*/ 25 h 25"/>
                <a:gd name="T8" fmla="*/ 21 w 21"/>
                <a:gd name="T9" fmla="*/ 10 h 25"/>
                <a:gd name="T10" fmla="*/ 4 w 21"/>
                <a:gd name="T11" fmla="*/ 0 h 25"/>
                <a:gd name="T12" fmla="*/ 4 w 21"/>
                <a:gd name="T13" fmla="*/ 0 h 25"/>
                <a:gd name="T14" fmla="*/ 4 w 2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9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  <a:close/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8432315" y="499704"/>
              <a:ext cx="54172" cy="31862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0 h 10"/>
                <a:gd name="T4" fmla="*/ 17 w 17"/>
                <a:gd name="T5" fmla="*/ 10 h 10"/>
                <a:gd name="T6" fmla="*/ 17 w 17"/>
                <a:gd name="T7" fmla="*/ 10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 noEditPoints="1"/>
            </p:cNvSpPr>
            <p:nvPr userDrawn="1"/>
          </p:nvSpPr>
          <p:spPr bwMode="auto">
            <a:xfrm>
              <a:off x="6157100" y="1299460"/>
              <a:ext cx="312285" cy="165686"/>
            </a:xfrm>
            <a:custGeom>
              <a:avLst/>
              <a:gdLst>
                <a:gd name="T0" fmla="*/ 54 w 98"/>
                <a:gd name="T1" fmla="*/ 52 h 52"/>
                <a:gd name="T2" fmla="*/ 98 w 98"/>
                <a:gd name="T3" fmla="*/ 26 h 52"/>
                <a:gd name="T4" fmla="*/ 54 w 98"/>
                <a:gd name="T5" fmla="*/ 0 h 52"/>
                <a:gd name="T6" fmla="*/ 54 w 98"/>
                <a:gd name="T7" fmla="*/ 15 h 52"/>
                <a:gd name="T8" fmla="*/ 0 w 98"/>
                <a:gd name="T9" fmla="*/ 15 h 52"/>
                <a:gd name="T10" fmla="*/ 0 w 98"/>
                <a:gd name="T11" fmla="*/ 36 h 52"/>
                <a:gd name="T12" fmla="*/ 54 w 98"/>
                <a:gd name="T13" fmla="*/ 36 h 52"/>
                <a:gd name="T14" fmla="*/ 54 w 98"/>
                <a:gd name="T15" fmla="*/ 52 h 52"/>
                <a:gd name="T16" fmla="*/ 7 w 98"/>
                <a:gd name="T17" fmla="*/ 30 h 52"/>
                <a:gd name="T18" fmla="*/ 7 w 98"/>
                <a:gd name="T19" fmla="*/ 22 h 52"/>
                <a:gd name="T20" fmla="*/ 61 w 98"/>
                <a:gd name="T21" fmla="*/ 22 h 52"/>
                <a:gd name="T22" fmla="*/ 61 w 98"/>
                <a:gd name="T23" fmla="*/ 11 h 52"/>
                <a:gd name="T24" fmla="*/ 86 w 98"/>
                <a:gd name="T25" fmla="*/ 26 h 52"/>
                <a:gd name="T26" fmla="*/ 61 w 98"/>
                <a:gd name="T27" fmla="*/ 40 h 52"/>
                <a:gd name="T28" fmla="*/ 61 w 98"/>
                <a:gd name="T29" fmla="*/ 30 h 52"/>
                <a:gd name="T30" fmla="*/ 7 w 98"/>
                <a:gd name="T31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52">
                  <a:moveTo>
                    <a:pt x="54" y="52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1"/>
                    <a:pt x="54" y="15"/>
                  </a:cubicBezTo>
                  <a:cubicBezTo>
                    <a:pt x="48" y="15"/>
                    <a:pt x="0" y="15"/>
                    <a:pt x="0" y="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36"/>
                    <a:pt x="54" y="36"/>
                  </a:cubicBezTo>
                  <a:cubicBezTo>
                    <a:pt x="54" y="40"/>
                    <a:pt x="54" y="52"/>
                    <a:pt x="54" y="52"/>
                  </a:cubicBezTo>
                  <a:close/>
                  <a:moveTo>
                    <a:pt x="7" y="30"/>
                  </a:moveTo>
                  <a:cubicBezTo>
                    <a:pt x="7" y="27"/>
                    <a:pt x="7" y="24"/>
                    <a:pt x="7" y="22"/>
                  </a:cubicBezTo>
                  <a:cubicBezTo>
                    <a:pt x="13" y="22"/>
                    <a:pt x="61" y="22"/>
                    <a:pt x="61" y="22"/>
                  </a:cubicBezTo>
                  <a:cubicBezTo>
                    <a:pt x="61" y="22"/>
                    <a:pt x="61" y="15"/>
                    <a:pt x="61" y="11"/>
                  </a:cubicBezTo>
                  <a:cubicBezTo>
                    <a:pt x="67" y="15"/>
                    <a:pt x="80" y="22"/>
                    <a:pt x="86" y="26"/>
                  </a:cubicBezTo>
                  <a:cubicBezTo>
                    <a:pt x="80" y="29"/>
                    <a:pt x="67" y="37"/>
                    <a:pt x="61" y="40"/>
                  </a:cubicBezTo>
                  <a:cubicBezTo>
                    <a:pt x="61" y="37"/>
                    <a:pt x="61" y="30"/>
                    <a:pt x="61" y="30"/>
                  </a:cubicBezTo>
                  <a:cubicBezTo>
                    <a:pt x="61" y="30"/>
                    <a:pt x="13" y="30"/>
                    <a:pt x="7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 noEditPoints="1"/>
            </p:cNvSpPr>
            <p:nvPr userDrawn="1"/>
          </p:nvSpPr>
          <p:spPr bwMode="auto">
            <a:xfrm>
              <a:off x="5943600" y="1395049"/>
              <a:ext cx="356896" cy="187991"/>
            </a:xfrm>
            <a:custGeom>
              <a:avLst/>
              <a:gdLst>
                <a:gd name="T0" fmla="*/ 43 w 112"/>
                <a:gd name="T1" fmla="*/ 46 h 59"/>
                <a:gd name="T2" fmla="*/ 15 w 112"/>
                <a:gd name="T3" fmla="*/ 30 h 59"/>
                <a:gd name="T4" fmla="*/ 43 w 112"/>
                <a:gd name="T5" fmla="*/ 13 h 59"/>
                <a:gd name="T6" fmla="*/ 43 w 112"/>
                <a:gd name="T7" fmla="*/ 25 h 59"/>
                <a:gd name="T8" fmla="*/ 104 w 112"/>
                <a:gd name="T9" fmla="*/ 25 h 59"/>
                <a:gd name="T10" fmla="*/ 104 w 112"/>
                <a:gd name="T11" fmla="*/ 34 h 59"/>
                <a:gd name="T12" fmla="*/ 43 w 112"/>
                <a:gd name="T13" fmla="*/ 34 h 59"/>
                <a:gd name="T14" fmla="*/ 43 w 112"/>
                <a:gd name="T15" fmla="*/ 46 h 59"/>
                <a:gd name="T16" fmla="*/ 50 w 112"/>
                <a:gd name="T17" fmla="*/ 0 h 59"/>
                <a:gd name="T18" fmla="*/ 0 w 112"/>
                <a:gd name="T19" fmla="*/ 30 h 59"/>
                <a:gd name="T20" fmla="*/ 50 w 112"/>
                <a:gd name="T21" fmla="*/ 59 h 59"/>
                <a:gd name="T22" fmla="*/ 50 w 112"/>
                <a:gd name="T23" fmla="*/ 42 h 59"/>
                <a:gd name="T24" fmla="*/ 112 w 112"/>
                <a:gd name="T25" fmla="*/ 42 h 59"/>
                <a:gd name="T26" fmla="*/ 112 w 112"/>
                <a:gd name="T27" fmla="*/ 17 h 59"/>
                <a:gd name="T28" fmla="*/ 50 w 112"/>
                <a:gd name="T29" fmla="*/ 17 h 59"/>
                <a:gd name="T30" fmla="*/ 50 w 112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59">
                  <a:moveTo>
                    <a:pt x="43" y="46"/>
                  </a:moveTo>
                  <a:cubicBezTo>
                    <a:pt x="36" y="42"/>
                    <a:pt x="21" y="34"/>
                    <a:pt x="15" y="30"/>
                  </a:cubicBezTo>
                  <a:cubicBezTo>
                    <a:pt x="21" y="26"/>
                    <a:pt x="36" y="17"/>
                    <a:pt x="43" y="13"/>
                  </a:cubicBezTo>
                  <a:cubicBezTo>
                    <a:pt x="43" y="17"/>
                    <a:pt x="43" y="25"/>
                    <a:pt x="43" y="25"/>
                  </a:cubicBezTo>
                  <a:cubicBezTo>
                    <a:pt x="43" y="25"/>
                    <a:pt x="98" y="25"/>
                    <a:pt x="104" y="25"/>
                  </a:cubicBezTo>
                  <a:cubicBezTo>
                    <a:pt x="104" y="28"/>
                    <a:pt x="104" y="31"/>
                    <a:pt x="104" y="34"/>
                  </a:cubicBezTo>
                  <a:cubicBezTo>
                    <a:pt x="98" y="34"/>
                    <a:pt x="43" y="34"/>
                    <a:pt x="43" y="34"/>
                  </a:cubicBezTo>
                  <a:cubicBezTo>
                    <a:pt x="43" y="34"/>
                    <a:pt x="43" y="42"/>
                    <a:pt x="43" y="46"/>
                  </a:cubicBezTo>
                  <a:moveTo>
                    <a:pt x="5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46"/>
                    <a:pt x="50" y="42"/>
                  </a:cubicBezTo>
                  <a:cubicBezTo>
                    <a:pt x="57" y="42"/>
                    <a:pt x="112" y="42"/>
                    <a:pt x="112" y="42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57" y="17"/>
                    <a:pt x="50" y="17"/>
                  </a:cubicBezTo>
                  <a:cubicBezTo>
                    <a:pt x="50" y="13"/>
                    <a:pt x="50" y="0"/>
                    <a:pt x="50" y="0"/>
                  </a:cubicBezTo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4"/>
            <p:cNvSpPr>
              <a:spLocks noEditPoints="1"/>
            </p:cNvSpPr>
            <p:nvPr userDrawn="1"/>
          </p:nvSpPr>
          <p:spPr bwMode="auto">
            <a:xfrm>
              <a:off x="8577901" y="1038186"/>
              <a:ext cx="261299" cy="229411"/>
            </a:xfrm>
            <a:custGeom>
              <a:avLst/>
              <a:gdLst>
                <a:gd name="T0" fmla="*/ 89238 w 261339"/>
                <a:gd name="T1" fmla="*/ 188036 h 229468"/>
                <a:gd name="T2" fmla="*/ 44619 w 261339"/>
                <a:gd name="T3" fmla="*/ 114734 h 229468"/>
                <a:gd name="T4" fmla="*/ 89238 w 261339"/>
                <a:gd name="T5" fmla="*/ 38244 h 229468"/>
                <a:gd name="T6" fmla="*/ 175289 w 261339"/>
                <a:gd name="T7" fmla="*/ 38244 h 229468"/>
                <a:gd name="T8" fmla="*/ 216721 w 261339"/>
                <a:gd name="T9" fmla="*/ 114734 h 229468"/>
                <a:gd name="T10" fmla="*/ 175289 w 261339"/>
                <a:gd name="T11" fmla="*/ 188036 h 229468"/>
                <a:gd name="T12" fmla="*/ 89238 w 261339"/>
                <a:gd name="T13" fmla="*/ 188036 h 229468"/>
                <a:gd name="T14" fmla="*/ 197598 w 261339"/>
                <a:gd name="T15" fmla="*/ 0 h 229468"/>
                <a:gd name="T16" fmla="*/ 63741 w 261339"/>
                <a:gd name="T17" fmla="*/ 0 h 229468"/>
                <a:gd name="T18" fmla="*/ 0 w 261339"/>
                <a:gd name="T19" fmla="*/ 114734 h 229468"/>
                <a:gd name="T20" fmla="*/ 63741 w 261339"/>
                <a:gd name="T21" fmla="*/ 229468 h 229468"/>
                <a:gd name="T22" fmla="*/ 197598 w 261339"/>
                <a:gd name="T23" fmla="*/ 229468 h 229468"/>
                <a:gd name="T24" fmla="*/ 261339 w 261339"/>
                <a:gd name="T25" fmla="*/ 114734 h 229468"/>
                <a:gd name="T26" fmla="*/ 197598 w 261339"/>
                <a:gd name="T27" fmla="*/ 0 h 22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39" h="229468">
                  <a:moveTo>
                    <a:pt x="89238" y="188036"/>
                  </a:moveTo>
                  <a:lnTo>
                    <a:pt x="44619" y="114734"/>
                  </a:lnTo>
                  <a:lnTo>
                    <a:pt x="89238" y="38244"/>
                  </a:lnTo>
                  <a:lnTo>
                    <a:pt x="175289" y="38244"/>
                  </a:lnTo>
                  <a:lnTo>
                    <a:pt x="216721" y="114734"/>
                  </a:lnTo>
                  <a:lnTo>
                    <a:pt x="175289" y="188036"/>
                  </a:lnTo>
                  <a:lnTo>
                    <a:pt x="89238" y="188036"/>
                  </a:lnTo>
                  <a:moveTo>
                    <a:pt x="197598" y="0"/>
                  </a:moveTo>
                  <a:lnTo>
                    <a:pt x="63741" y="0"/>
                  </a:lnTo>
                  <a:lnTo>
                    <a:pt x="0" y="114734"/>
                  </a:lnTo>
                  <a:lnTo>
                    <a:pt x="63741" y="229468"/>
                  </a:lnTo>
                  <a:lnTo>
                    <a:pt x="197598" y="229468"/>
                  </a:lnTo>
                  <a:lnTo>
                    <a:pt x="261339" y="114734"/>
                  </a:lnTo>
                  <a:lnTo>
                    <a:pt x="197598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6"/>
            <p:cNvSpPr>
              <a:spLocks noEditPoints="1"/>
            </p:cNvSpPr>
            <p:nvPr/>
          </p:nvSpPr>
          <p:spPr bwMode="auto">
            <a:xfrm>
              <a:off x="8839200" y="942597"/>
              <a:ext cx="210314" cy="181617"/>
            </a:xfrm>
            <a:custGeom>
              <a:avLst/>
              <a:gdLst>
                <a:gd name="T0" fmla="*/ 70115 w 210346"/>
                <a:gd name="T1" fmla="*/ 149792 h 181662"/>
                <a:gd name="T2" fmla="*/ 38244 w 210346"/>
                <a:gd name="T3" fmla="*/ 92425 h 181662"/>
                <a:gd name="T4" fmla="*/ 70115 w 210346"/>
                <a:gd name="T5" fmla="*/ 31870 h 181662"/>
                <a:gd name="T6" fmla="*/ 140230 w 210346"/>
                <a:gd name="T7" fmla="*/ 31870 h 181662"/>
                <a:gd name="T8" fmla="*/ 175288 w 210346"/>
                <a:gd name="T9" fmla="*/ 92425 h 181662"/>
                <a:gd name="T10" fmla="*/ 140230 w 210346"/>
                <a:gd name="T11" fmla="*/ 149792 h 181662"/>
                <a:gd name="T12" fmla="*/ 70115 w 210346"/>
                <a:gd name="T13" fmla="*/ 149792 h 181662"/>
                <a:gd name="T14" fmla="*/ 159353 w 210346"/>
                <a:gd name="T15" fmla="*/ 0 h 181662"/>
                <a:gd name="T16" fmla="*/ 54180 w 210346"/>
                <a:gd name="T17" fmla="*/ 0 h 181662"/>
                <a:gd name="T18" fmla="*/ 0 w 210346"/>
                <a:gd name="T19" fmla="*/ 92425 h 181662"/>
                <a:gd name="T20" fmla="*/ 54180 w 210346"/>
                <a:gd name="T21" fmla="*/ 181662 h 181662"/>
                <a:gd name="T22" fmla="*/ 159353 w 210346"/>
                <a:gd name="T23" fmla="*/ 181662 h 181662"/>
                <a:gd name="T24" fmla="*/ 210346 w 210346"/>
                <a:gd name="T25" fmla="*/ 92425 h 181662"/>
                <a:gd name="T26" fmla="*/ 159353 w 210346"/>
                <a:gd name="T27" fmla="*/ 0 h 18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346" h="181662">
                  <a:moveTo>
                    <a:pt x="70115" y="149792"/>
                  </a:moveTo>
                  <a:lnTo>
                    <a:pt x="38244" y="92425"/>
                  </a:lnTo>
                  <a:lnTo>
                    <a:pt x="70115" y="31870"/>
                  </a:lnTo>
                  <a:lnTo>
                    <a:pt x="140230" y="31870"/>
                  </a:lnTo>
                  <a:lnTo>
                    <a:pt x="175288" y="92425"/>
                  </a:lnTo>
                  <a:lnTo>
                    <a:pt x="140230" y="149792"/>
                  </a:lnTo>
                  <a:lnTo>
                    <a:pt x="70115" y="149792"/>
                  </a:lnTo>
                  <a:moveTo>
                    <a:pt x="159353" y="0"/>
                  </a:moveTo>
                  <a:lnTo>
                    <a:pt x="54180" y="0"/>
                  </a:lnTo>
                  <a:lnTo>
                    <a:pt x="0" y="92425"/>
                  </a:lnTo>
                  <a:lnTo>
                    <a:pt x="54180" y="181662"/>
                  </a:lnTo>
                  <a:lnTo>
                    <a:pt x="159353" y="181662"/>
                  </a:lnTo>
                  <a:lnTo>
                    <a:pt x="210346" y="92425"/>
                  </a:lnTo>
                  <a:lnTo>
                    <a:pt x="159353" y="0"/>
                  </a:ln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8"/>
            <p:cNvSpPr>
              <a:spLocks noEditPoints="1"/>
            </p:cNvSpPr>
            <p:nvPr/>
          </p:nvSpPr>
          <p:spPr bwMode="auto">
            <a:xfrm>
              <a:off x="8683058" y="878871"/>
              <a:ext cx="156142" cy="137010"/>
            </a:xfrm>
            <a:custGeom>
              <a:avLst/>
              <a:gdLst>
                <a:gd name="T0" fmla="*/ 54180 w 156166"/>
                <a:gd name="T1" fmla="*/ 111548 h 137044"/>
                <a:gd name="T2" fmla="*/ 28683 w 156166"/>
                <a:gd name="T3" fmla="*/ 70116 h 137044"/>
                <a:gd name="T4" fmla="*/ 54180 w 156166"/>
                <a:gd name="T5" fmla="*/ 25497 h 137044"/>
                <a:gd name="T6" fmla="*/ 105173 w 156166"/>
                <a:gd name="T7" fmla="*/ 25497 h 137044"/>
                <a:gd name="T8" fmla="*/ 130669 w 156166"/>
                <a:gd name="T9" fmla="*/ 70116 h 137044"/>
                <a:gd name="T10" fmla="*/ 105173 w 156166"/>
                <a:gd name="T11" fmla="*/ 111548 h 137044"/>
                <a:gd name="T12" fmla="*/ 54180 w 156166"/>
                <a:gd name="T13" fmla="*/ 111548 h 137044"/>
                <a:gd name="T14" fmla="*/ 117921 w 156166"/>
                <a:gd name="T15" fmla="*/ 0 h 137044"/>
                <a:gd name="T16" fmla="*/ 38245 w 156166"/>
                <a:gd name="T17" fmla="*/ 0 h 137044"/>
                <a:gd name="T18" fmla="*/ 0 w 156166"/>
                <a:gd name="T19" fmla="*/ 70116 h 137044"/>
                <a:gd name="T20" fmla="*/ 38245 w 156166"/>
                <a:gd name="T21" fmla="*/ 137044 h 137044"/>
                <a:gd name="T22" fmla="*/ 117921 w 156166"/>
                <a:gd name="T23" fmla="*/ 137044 h 137044"/>
                <a:gd name="T24" fmla="*/ 156166 w 156166"/>
                <a:gd name="T25" fmla="*/ 70116 h 137044"/>
                <a:gd name="T26" fmla="*/ 117921 w 156166"/>
                <a:gd name="T27" fmla="*/ 0 h 137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166" h="137044">
                  <a:moveTo>
                    <a:pt x="54180" y="111548"/>
                  </a:moveTo>
                  <a:lnTo>
                    <a:pt x="28683" y="70116"/>
                  </a:lnTo>
                  <a:lnTo>
                    <a:pt x="54180" y="25497"/>
                  </a:lnTo>
                  <a:lnTo>
                    <a:pt x="105173" y="25497"/>
                  </a:lnTo>
                  <a:lnTo>
                    <a:pt x="130669" y="70116"/>
                  </a:lnTo>
                  <a:lnTo>
                    <a:pt x="105173" y="111548"/>
                  </a:lnTo>
                  <a:lnTo>
                    <a:pt x="54180" y="111548"/>
                  </a:lnTo>
                  <a:moveTo>
                    <a:pt x="117921" y="0"/>
                  </a:moveTo>
                  <a:lnTo>
                    <a:pt x="38245" y="0"/>
                  </a:lnTo>
                  <a:lnTo>
                    <a:pt x="0" y="70116"/>
                  </a:lnTo>
                  <a:lnTo>
                    <a:pt x="38245" y="137044"/>
                  </a:lnTo>
                  <a:lnTo>
                    <a:pt x="117921" y="137044"/>
                  </a:lnTo>
                  <a:lnTo>
                    <a:pt x="156166" y="70116"/>
                  </a:lnTo>
                  <a:lnTo>
                    <a:pt x="117921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9"/>
            <p:cNvSpPr>
              <a:spLocks noEditPoints="1"/>
            </p:cNvSpPr>
            <p:nvPr/>
          </p:nvSpPr>
          <p:spPr bwMode="auto">
            <a:xfrm>
              <a:off x="8145523" y="601665"/>
              <a:ext cx="229434" cy="328186"/>
            </a:xfrm>
            <a:custGeom>
              <a:avLst/>
              <a:gdLst>
                <a:gd name="T0" fmla="*/ 0 w 229469"/>
                <a:gd name="T1" fmla="*/ 98799 h 328267"/>
                <a:gd name="T2" fmla="*/ 57368 w 229469"/>
                <a:gd name="T3" fmla="*/ 197598 h 328267"/>
                <a:gd name="T4" fmla="*/ 172102 w 229469"/>
                <a:gd name="T5" fmla="*/ 197598 h 328267"/>
                <a:gd name="T6" fmla="*/ 229469 w 229469"/>
                <a:gd name="T7" fmla="*/ 98799 h 328267"/>
                <a:gd name="T8" fmla="*/ 172102 w 229469"/>
                <a:gd name="T9" fmla="*/ 0 h 328267"/>
                <a:gd name="T10" fmla="*/ 57368 w 229469"/>
                <a:gd name="T11" fmla="*/ 0 h 328267"/>
                <a:gd name="T12" fmla="*/ 0 w 229469"/>
                <a:gd name="T13" fmla="*/ 98799 h 328267"/>
                <a:gd name="T14" fmla="*/ 41432 w 229469"/>
                <a:gd name="T15" fmla="*/ 98799 h 328267"/>
                <a:gd name="T16" fmla="*/ 79677 w 229469"/>
                <a:gd name="T17" fmla="*/ 31871 h 328267"/>
                <a:gd name="T18" fmla="*/ 152980 w 229469"/>
                <a:gd name="T19" fmla="*/ 31871 h 328267"/>
                <a:gd name="T20" fmla="*/ 191224 w 229469"/>
                <a:gd name="T21" fmla="*/ 98799 h 328267"/>
                <a:gd name="T22" fmla="*/ 152980 w 229469"/>
                <a:gd name="T23" fmla="*/ 162540 h 328267"/>
                <a:gd name="T24" fmla="*/ 79677 w 229469"/>
                <a:gd name="T25" fmla="*/ 162540 h 328267"/>
                <a:gd name="T26" fmla="*/ 41432 w 229469"/>
                <a:gd name="T27" fmla="*/ 98799 h 328267"/>
                <a:gd name="T28" fmla="*/ 146605 w 229469"/>
                <a:gd name="T29" fmla="*/ 296397 h 328267"/>
                <a:gd name="T30" fmla="*/ 86051 w 229469"/>
                <a:gd name="T31" fmla="*/ 296397 h 328267"/>
                <a:gd name="T32" fmla="*/ 86051 w 229469"/>
                <a:gd name="T33" fmla="*/ 328267 h 328267"/>
                <a:gd name="T34" fmla="*/ 146605 w 229469"/>
                <a:gd name="T35" fmla="*/ 328267 h 328267"/>
                <a:gd name="T36" fmla="*/ 146605 w 229469"/>
                <a:gd name="T37" fmla="*/ 296397 h 328267"/>
                <a:gd name="T38" fmla="*/ 172102 w 229469"/>
                <a:gd name="T39" fmla="*/ 213533 h 328267"/>
                <a:gd name="T40" fmla="*/ 57368 w 229469"/>
                <a:gd name="T41" fmla="*/ 213533 h 328267"/>
                <a:gd name="T42" fmla="*/ 57368 w 229469"/>
                <a:gd name="T43" fmla="*/ 242217 h 328267"/>
                <a:gd name="T44" fmla="*/ 172102 w 229469"/>
                <a:gd name="T45" fmla="*/ 242217 h 328267"/>
                <a:gd name="T46" fmla="*/ 172102 w 229469"/>
                <a:gd name="T47" fmla="*/ 213533 h 328267"/>
                <a:gd name="T48" fmla="*/ 172102 w 229469"/>
                <a:gd name="T49" fmla="*/ 254965 h 328267"/>
                <a:gd name="T50" fmla="*/ 57368 w 229469"/>
                <a:gd name="T51" fmla="*/ 254965 h 328267"/>
                <a:gd name="T52" fmla="*/ 57368 w 229469"/>
                <a:gd name="T53" fmla="*/ 286836 h 328267"/>
                <a:gd name="T54" fmla="*/ 172102 w 229469"/>
                <a:gd name="T55" fmla="*/ 286836 h 328267"/>
                <a:gd name="T56" fmla="*/ 172102 w 229469"/>
                <a:gd name="T57" fmla="*/ 254965 h 32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469" h="328267">
                  <a:moveTo>
                    <a:pt x="0" y="98799"/>
                  </a:moveTo>
                  <a:lnTo>
                    <a:pt x="57368" y="197598"/>
                  </a:lnTo>
                  <a:lnTo>
                    <a:pt x="172102" y="197598"/>
                  </a:lnTo>
                  <a:lnTo>
                    <a:pt x="229469" y="98799"/>
                  </a:lnTo>
                  <a:lnTo>
                    <a:pt x="172102" y="0"/>
                  </a:lnTo>
                  <a:lnTo>
                    <a:pt x="57368" y="0"/>
                  </a:lnTo>
                  <a:lnTo>
                    <a:pt x="0" y="98799"/>
                  </a:lnTo>
                  <a:close/>
                  <a:moveTo>
                    <a:pt x="41432" y="98799"/>
                  </a:moveTo>
                  <a:lnTo>
                    <a:pt x="79677" y="31871"/>
                  </a:lnTo>
                  <a:lnTo>
                    <a:pt x="152980" y="31871"/>
                  </a:lnTo>
                  <a:lnTo>
                    <a:pt x="191224" y="98799"/>
                  </a:lnTo>
                  <a:lnTo>
                    <a:pt x="152980" y="162540"/>
                  </a:lnTo>
                  <a:lnTo>
                    <a:pt x="79677" y="162540"/>
                  </a:lnTo>
                  <a:lnTo>
                    <a:pt x="41432" y="98799"/>
                  </a:lnTo>
                  <a:close/>
                  <a:moveTo>
                    <a:pt x="146605" y="296397"/>
                  </a:moveTo>
                  <a:lnTo>
                    <a:pt x="86051" y="296397"/>
                  </a:lnTo>
                  <a:lnTo>
                    <a:pt x="86051" y="328267"/>
                  </a:lnTo>
                  <a:lnTo>
                    <a:pt x="146605" y="328267"/>
                  </a:lnTo>
                  <a:lnTo>
                    <a:pt x="146605" y="296397"/>
                  </a:lnTo>
                  <a:close/>
                  <a:moveTo>
                    <a:pt x="172102" y="213533"/>
                  </a:moveTo>
                  <a:lnTo>
                    <a:pt x="57368" y="213533"/>
                  </a:lnTo>
                  <a:lnTo>
                    <a:pt x="57368" y="242217"/>
                  </a:lnTo>
                  <a:lnTo>
                    <a:pt x="172102" y="242217"/>
                  </a:lnTo>
                  <a:lnTo>
                    <a:pt x="172102" y="213533"/>
                  </a:lnTo>
                  <a:close/>
                  <a:moveTo>
                    <a:pt x="172102" y="254965"/>
                  </a:moveTo>
                  <a:lnTo>
                    <a:pt x="57368" y="254965"/>
                  </a:lnTo>
                  <a:lnTo>
                    <a:pt x="57368" y="286836"/>
                  </a:lnTo>
                  <a:lnTo>
                    <a:pt x="172102" y="286836"/>
                  </a:lnTo>
                  <a:lnTo>
                    <a:pt x="172102" y="254965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0"/>
            <p:cNvSpPr>
              <a:spLocks noEditPoints="1"/>
            </p:cNvSpPr>
            <p:nvPr userDrawn="1"/>
          </p:nvSpPr>
          <p:spPr bwMode="auto">
            <a:xfrm>
              <a:off x="7791813" y="254361"/>
              <a:ext cx="254926" cy="251716"/>
            </a:xfrm>
            <a:custGeom>
              <a:avLst/>
              <a:gdLst>
                <a:gd name="T0" fmla="*/ 0 w 80"/>
                <a:gd name="T1" fmla="*/ 40 h 79"/>
                <a:gd name="T2" fmla="*/ 80 w 80"/>
                <a:gd name="T3" fmla="*/ 40 h 79"/>
                <a:gd name="T4" fmla="*/ 5 w 80"/>
                <a:gd name="T5" fmla="*/ 42 h 79"/>
                <a:gd name="T6" fmla="*/ 19 w 80"/>
                <a:gd name="T7" fmla="*/ 54 h 79"/>
                <a:gd name="T8" fmla="*/ 5 w 80"/>
                <a:gd name="T9" fmla="*/ 42 h 79"/>
                <a:gd name="T10" fmla="*/ 43 w 80"/>
                <a:gd name="T11" fmla="*/ 5 h 79"/>
                <a:gd name="T12" fmla="*/ 43 w 80"/>
                <a:gd name="T13" fmla="*/ 19 h 79"/>
                <a:gd name="T14" fmla="*/ 57 w 80"/>
                <a:gd name="T15" fmla="*/ 37 h 79"/>
                <a:gd name="T16" fmla="*/ 43 w 80"/>
                <a:gd name="T17" fmla="*/ 24 h 79"/>
                <a:gd name="T18" fmla="*/ 38 w 80"/>
                <a:gd name="T19" fmla="*/ 5 h 79"/>
                <a:gd name="T20" fmla="*/ 26 w 80"/>
                <a:gd name="T21" fmla="*/ 19 h 79"/>
                <a:gd name="T22" fmla="*/ 38 w 80"/>
                <a:gd name="T23" fmla="*/ 24 h 79"/>
                <a:gd name="T24" fmla="*/ 23 w 80"/>
                <a:gd name="T25" fmla="*/ 37 h 79"/>
                <a:gd name="T26" fmla="*/ 38 w 80"/>
                <a:gd name="T27" fmla="*/ 24 h 79"/>
                <a:gd name="T28" fmla="*/ 5 w 80"/>
                <a:gd name="T29" fmla="*/ 37 h 79"/>
                <a:gd name="T30" fmla="*/ 19 w 80"/>
                <a:gd name="T31" fmla="*/ 24 h 79"/>
                <a:gd name="T32" fmla="*/ 23 w 80"/>
                <a:gd name="T33" fmla="*/ 42 h 79"/>
                <a:gd name="T34" fmla="*/ 38 w 80"/>
                <a:gd name="T35" fmla="*/ 54 h 79"/>
                <a:gd name="T36" fmla="*/ 23 w 80"/>
                <a:gd name="T37" fmla="*/ 42 h 79"/>
                <a:gd name="T38" fmla="*/ 38 w 80"/>
                <a:gd name="T39" fmla="*/ 74 h 79"/>
                <a:gd name="T40" fmla="*/ 38 w 80"/>
                <a:gd name="T41" fmla="*/ 59 h 79"/>
                <a:gd name="T42" fmla="*/ 43 w 80"/>
                <a:gd name="T43" fmla="*/ 59 h 79"/>
                <a:gd name="T44" fmla="*/ 43 w 80"/>
                <a:gd name="T45" fmla="*/ 74 h 79"/>
                <a:gd name="T46" fmla="*/ 43 w 80"/>
                <a:gd name="T47" fmla="*/ 42 h 79"/>
                <a:gd name="T48" fmla="*/ 56 w 80"/>
                <a:gd name="T49" fmla="*/ 54 h 79"/>
                <a:gd name="T50" fmla="*/ 62 w 80"/>
                <a:gd name="T51" fmla="*/ 42 h 79"/>
                <a:gd name="T52" fmla="*/ 72 w 80"/>
                <a:gd name="T53" fmla="*/ 54 h 79"/>
                <a:gd name="T54" fmla="*/ 62 w 80"/>
                <a:gd name="T55" fmla="*/ 42 h 79"/>
                <a:gd name="T56" fmla="*/ 61 w 80"/>
                <a:gd name="T57" fmla="*/ 24 h 79"/>
                <a:gd name="T58" fmla="*/ 75 w 80"/>
                <a:gd name="T59" fmla="*/ 37 h 79"/>
                <a:gd name="T60" fmla="*/ 69 w 80"/>
                <a:gd name="T61" fmla="*/ 19 h 79"/>
                <a:gd name="T62" fmla="*/ 53 w 80"/>
                <a:gd name="T63" fmla="*/ 7 h 79"/>
                <a:gd name="T64" fmla="*/ 27 w 80"/>
                <a:gd name="T65" fmla="*/ 7 h 79"/>
                <a:gd name="T66" fmla="*/ 12 w 80"/>
                <a:gd name="T67" fmla="*/ 19 h 79"/>
                <a:gd name="T68" fmla="*/ 11 w 80"/>
                <a:gd name="T69" fmla="*/ 59 h 79"/>
                <a:gd name="T70" fmla="*/ 27 w 80"/>
                <a:gd name="T71" fmla="*/ 72 h 79"/>
                <a:gd name="T72" fmla="*/ 53 w 80"/>
                <a:gd name="T73" fmla="*/ 72 h 79"/>
                <a:gd name="T74" fmla="*/ 69 w 80"/>
                <a:gd name="T75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6"/>
                    <a:pt x="18" y="50"/>
                    <a:pt x="1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0"/>
                    <a:pt x="6" y="46"/>
                    <a:pt x="5" y="42"/>
                  </a:cubicBezTo>
                  <a:close/>
                  <a:moveTo>
                    <a:pt x="43" y="19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7" y="6"/>
                    <a:pt x="52" y="12"/>
                    <a:pt x="54" y="19"/>
                  </a:cubicBezTo>
                  <a:lnTo>
                    <a:pt x="43" y="19"/>
                  </a:lnTo>
                  <a:close/>
                  <a:moveTo>
                    <a:pt x="56" y="24"/>
                  </a:moveTo>
                  <a:cubicBezTo>
                    <a:pt x="57" y="28"/>
                    <a:pt x="57" y="33"/>
                    <a:pt x="5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56" y="24"/>
                  </a:ln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2"/>
                    <a:pt x="33" y="6"/>
                    <a:pt x="38" y="5"/>
                  </a:cubicBezTo>
                  <a:close/>
                  <a:moveTo>
                    <a:pt x="38" y="24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4" y="28"/>
                    <a:pt x="25" y="24"/>
                  </a:cubicBezTo>
                  <a:lnTo>
                    <a:pt x="38" y="24"/>
                  </a:lnTo>
                  <a:close/>
                  <a:moveTo>
                    <a:pt x="1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28"/>
                    <a:pt x="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8"/>
                    <a:pt x="18" y="33"/>
                    <a:pt x="18" y="37"/>
                  </a:cubicBezTo>
                  <a:close/>
                  <a:moveTo>
                    <a:pt x="23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0"/>
                    <a:pt x="23" y="46"/>
                    <a:pt x="23" y="42"/>
                  </a:cubicBezTo>
                  <a:close/>
                  <a:moveTo>
                    <a:pt x="38" y="59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8" y="67"/>
                    <a:pt x="26" y="59"/>
                  </a:cubicBezTo>
                  <a:lnTo>
                    <a:pt x="38" y="59"/>
                  </a:lnTo>
                  <a:close/>
                  <a:moveTo>
                    <a:pt x="43" y="74"/>
                  </a:moveTo>
                  <a:cubicBezTo>
                    <a:pt x="43" y="59"/>
                    <a:pt x="43" y="59"/>
                    <a:pt x="43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2" y="67"/>
                    <a:pt x="47" y="73"/>
                    <a:pt x="43" y="74"/>
                  </a:cubicBezTo>
                  <a:close/>
                  <a:moveTo>
                    <a:pt x="43" y="54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6"/>
                    <a:pt x="57" y="50"/>
                    <a:pt x="56" y="54"/>
                  </a:cubicBezTo>
                  <a:lnTo>
                    <a:pt x="43" y="54"/>
                  </a:lnTo>
                  <a:close/>
                  <a:moveTo>
                    <a:pt x="62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0"/>
                    <a:pt x="62" y="46"/>
                    <a:pt x="62" y="42"/>
                  </a:cubicBezTo>
                  <a:close/>
                  <a:moveTo>
                    <a:pt x="62" y="37"/>
                  </a:moveTo>
                  <a:cubicBezTo>
                    <a:pt x="62" y="33"/>
                    <a:pt x="62" y="28"/>
                    <a:pt x="6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8"/>
                    <a:pt x="75" y="33"/>
                    <a:pt x="75" y="37"/>
                  </a:cubicBezTo>
                  <a:lnTo>
                    <a:pt x="62" y="37"/>
                  </a:lnTo>
                  <a:close/>
                  <a:moveTo>
                    <a:pt x="6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8" y="15"/>
                    <a:pt x="56" y="10"/>
                    <a:pt x="53" y="7"/>
                  </a:cubicBezTo>
                  <a:cubicBezTo>
                    <a:pt x="60" y="10"/>
                    <a:pt x="65" y="14"/>
                    <a:pt x="69" y="19"/>
                  </a:cubicBezTo>
                  <a:close/>
                  <a:moveTo>
                    <a:pt x="27" y="7"/>
                  </a:moveTo>
                  <a:cubicBezTo>
                    <a:pt x="24" y="10"/>
                    <a:pt x="22" y="15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4"/>
                    <a:pt x="21" y="10"/>
                    <a:pt x="27" y="7"/>
                  </a:cubicBezTo>
                  <a:close/>
                  <a:moveTo>
                    <a:pt x="1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2" y="64"/>
                    <a:pt x="24" y="69"/>
                    <a:pt x="27" y="72"/>
                  </a:cubicBezTo>
                  <a:cubicBezTo>
                    <a:pt x="20" y="69"/>
                    <a:pt x="15" y="65"/>
                    <a:pt x="11" y="59"/>
                  </a:cubicBezTo>
                  <a:close/>
                  <a:moveTo>
                    <a:pt x="53" y="72"/>
                  </a:moveTo>
                  <a:cubicBezTo>
                    <a:pt x="56" y="69"/>
                    <a:pt x="58" y="64"/>
                    <a:pt x="6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65"/>
                    <a:pt x="60" y="69"/>
                    <a:pt x="53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1"/>
            <p:cNvSpPr>
              <a:spLocks noEditPoints="1"/>
            </p:cNvSpPr>
            <p:nvPr userDrawn="1"/>
          </p:nvSpPr>
          <p:spPr bwMode="auto">
            <a:xfrm>
              <a:off x="8585270" y="1305833"/>
              <a:ext cx="172076" cy="219853"/>
            </a:xfrm>
            <a:custGeom>
              <a:avLst/>
              <a:gdLst>
                <a:gd name="T0" fmla="*/ 127483 w 172102"/>
                <a:gd name="T1" fmla="*/ 0 h 219907"/>
                <a:gd name="T2" fmla="*/ 41432 w 172102"/>
                <a:gd name="T3" fmla="*/ 0 h 219907"/>
                <a:gd name="T4" fmla="*/ 0 w 172102"/>
                <a:gd name="T5" fmla="*/ 73303 h 219907"/>
                <a:gd name="T6" fmla="*/ 35058 w 172102"/>
                <a:gd name="T7" fmla="*/ 133857 h 219907"/>
                <a:gd name="T8" fmla="*/ 0 w 172102"/>
                <a:gd name="T9" fmla="*/ 194411 h 219907"/>
                <a:gd name="T10" fmla="*/ 15936 w 172102"/>
                <a:gd name="T11" fmla="*/ 219907 h 219907"/>
                <a:gd name="T12" fmla="*/ 60555 w 172102"/>
                <a:gd name="T13" fmla="*/ 146605 h 219907"/>
                <a:gd name="T14" fmla="*/ 127483 w 172102"/>
                <a:gd name="T15" fmla="*/ 146605 h 219907"/>
                <a:gd name="T16" fmla="*/ 172102 w 172102"/>
                <a:gd name="T17" fmla="*/ 73303 h 219907"/>
                <a:gd name="T18" fmla="*/ 127483 w 172102"/>
                <a:gd name="T19" fmla="*/ 0 h 219907"/>
                <a:gd name="T20" fmla="*/ 114735 w 172102"/>
                <a:gd name="T21" fmla="*/ 121108 h 219907"/>
                <a:gd name="T22" fmla="*/ 57367 w 172102"/>
                <a:gd name="T23" fmla="*/ 121108 h 219907"/>
                <a:gd name="T24" fmla="*/ 28684 w 172102"/>
                <a:gd name="T25" fmla="*/ 73303 h 219907"/>
                <a:gd name="T26" fmla="*/ 57367 w 172102"/>
                <a:gd name="T27" fmla="*/ 25497 h 219907"/>
                <a:gd name="T28" fmla="*/ 114735 w 172102"/>
                <a:gd name="T29" fmla="*/ 25497 h 219907"/>
                <a:gd name="T30" fmla="*/ 140231 w 172102"/>
                <a:gd name="T31" fmla="*/ 73303 h 219907"/>
                <a:gd name="T32" fmla="*/ 114735 w 172102"/>
                <a:gd name="T33" fmla="*/ 121108 h 219907"/>
                <a:gd name="T34" fmla="*/ 92425 w 172102"/>
                <a:gd name="T35" fmla="*/ 66928 h 219907"/>
                <a:gd name="T36" fmla="*/ 92425 w 172102"/>
                <a:gd name="T37" fmla="*/ 41432 h 219907"/>
                <a:gd name="T38" fmla="*/ 79677 w 172102"/>
                <a:gd name="T39" fmla="*/ 41432 h 219907"/>
                <a:gd name="T40" fmla="*/ 79677 w 172102"/>
                <a:gd name="T41" fmla="*/ 66928 h 219907"/>
                <a:gd name="T42" fmla="*/ 54180 w 172102"/>
                <a:gd name="T43" fmla="*/ 66928 h 219907"/>
                <a:gd name="T44" fmla="*/ 54180 w 172102"/>
                <a:gd name="T45" fmla="*/ 76490 h 219907"/>
                <a:gd name="T46" fmla="*/ 79677 w 172102"/>
                <a:gd name="T47" fmla="*/ 76490 h 219907"/>
                <a:gd name="T48" fmla="*/ 79677 w 172102"/>
                <a:gd name="T49" fmla="*/ 101986 h 219907"/>
                <a:gd name="T50" fmla="*/ 92425 w 172102"/>
                <a:gd name="T51" fmla="*/ 101986 h 219907"/>
                <a:gd name="T52" fmla="*/ 92425 w 172102"/>
                <a:gd name="T53" fmla="*/ 76490 h 219907"/>
                <a:gd name="T54" fmla="*/ 114735 w 172102"/>
                <a:gd name="T55" fmla="*/ 76490 h 219907"/>
                <a:gd name="T56" fmla="*/ 114735 w 172102"/>
                <a:gd name="T57" fmla="*/ 66928 h 219907"/>
                <a:gd name="T58" fmla="*/ 92425 w 172102"/>
                <a:gd name="T59" fmla="*/ 66928 h 219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102" h="219907">
                  <a:moveTo>
                    <a:pt x="127483" y="0"/>
                  </a:moveTo>
                  <a:lnTo>
                    <a:pt x="41432" y="0"/>
                  </a:lnTo>
                  <a:lnTo>
                    <a:pt x="0" y="73303"/>
                  </a:lnTo>
                  <a:lnTo>
                    <a:pt x="35058" y="133857"/>
                  </a:lnTo>
                  <a:lnTo>
                    <a:pt x="0" y="194411"/>
                  </a:lnTo>
                  <a:lnTo>
                    <a:pt x="15936" y="219907"/>
                  </a:lnTo>
                  <a:lnTo>
                    <a:pt x="60555" y="146605"/>
                  </a:lnTo>
                  <a:lnTo>
                    <a:pt x="127483" y="146605"/>
                  </a:lnTo>
                  <a:lnTo>
                    <a:pt x="172102" y="73303"/>
                  </a:lnTo>
                  <a:lnTo>
                    <a:pt x="127483" y="0"/>
                  </a:lnTo>
                  <a:close/>
                  <a:moveTo>
                    <a:pt x="114735" y="121108"/>
                  </a:moveTo>
                  <a:lnTo>
                    <a:pt x="57367" y="121108"/>
                  </a:lnTo>
                  <a:lnTo>
                    <a:pt x="28684" y="73303"/>
                  </a:lnTo>
                  <a:lnTo>
                    <a:pt x="57367" y="25497"/>
                  </a:lnTo>
                  <a:lnTo>
                    <a:pt x="114735" y="25497"/>
                  </a:lnTo>
                  <a:lnTo>
                    <a:pt x="140231" y="73303"/>
                  </a:lnTo>
                  <a:lnTo>
                    <a:pt x="114735" y="121108"/>
                  </a:lnTo>
                  <a:close/>
                  <a:moveTo>
                    <a:pt x="92425" y="66928"/>
                  </a:moveTo>
                  <a:lnTo>
                    <a:pt x="92425" y="41432"/>
                  </a:lnTo>
                  <a:lnTo>
                    <a:pt x="79677" y="41432"/>
                  </a:lnTo>
                  <a:lnTo>
                    <a:pt x="79677" y="66928"/>
                  </a:lnTo>
                  <a:lnTo>
                    <a:pt x="54180" y="66928"/>
                  </a:lnTo>
                  <a:lnTo>
                    <a:pt x="54180" y="76490"/>
                  </a:lnTo>
                  <a:lnTo>
                    <a:pt x="79677" y="76490"/>
                  </a:lnTo>
                  <a:lnTo>
                    <a:pt x="79677" y="101986"/>
                  </a:lnTo>
                  <a:lnTo>
                    <a:pt x="92425" y="101986"/>
                  </a:lnTo>
                  <a:lnTo>
                    <a:pt x="92425" y="76490"/>
                  </a:lnTo>
                  <a:lnTo>
                    <a:pt x="114735" y="76490"/>
                  </a:lnTo>
                  <a:lnTo>
                    <a:pt x="114735" y="66928"/>
                  </a:lnTo>
                  <a:lnTo>
                    <a:pt x="92425" y="669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92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6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0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3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3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3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2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09800"/>
            <a:ext cx="7689583" cy="3505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5156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10553"/>
            <a:ext cx="5257800" cy="475488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5911438" y="173562"/>
            <a:ext cx="3101749" cy="1752562"/>
            <a:chOff x="5715000" y="173562"/>
            <a:chExt cx="3298187" cy="1863554"/>
          </a:xfrm>
        </p:grpSpPr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6644150" y="807920"/>
              <a:ext cx="1245414" cy="1080177"/>
            </a:xfrm>
            <a:custGeom>
              <a:avLst/>
              <a:gdLst>
                <a:gd name="T0" fmla="*/ 503665 w 2021037"/>
                <a:gd name="T1" fmla="*/ 1753267 h 1753267"/>
                <a:gd name="T2" fmla="*/ 0 w 2021037"/>
                <a:gd name="T3" fmla="*/ 876633 h 1753267"/>
                <a:gd name="T4" fmla="*/ 503665 w 2021037"/>
                <a:gd name="T5" fmla="*/ 0 h 1753267"/>
                <a:gd name="T6" fmla="*/ 1517372 w 2021037"/>
                <a:gd name="T7" fmla="*/ 0 h 1753267"/>
                <a:gd name="T8" fmla="*/ 2021037 w 2021037"/>
                <a:gd name="T9" fmla="*/ 876633 h 1753267"/>
                <a:gd name="T10" fmla="*/ 1517372 w 2021037"/>
                <a:gd name="T11" fmla="*/ 1753267 h 1753267"/>
                <a:gd name="T12" fmla="*/ 503665 w 2021037"/>
                <a:gd name="T13" fmla="*/ 1753267 h 175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037" h="1753267">
                  <a:moveTo>
                    <a:pt x="503665" y="1753267"/>
                  </a:moveTo>
                  <a:lnTo>
                    <a:pt x="0" y="876633"/>
                  </a:lnTo>
                  <a:lnTo>
                    <a:pt x="503665" y="0"/>
                  </a:lnTo>
                  <a:lnTo>
                    <a:pt x="1517372" y="0"/>
                  </a:lnTo>
                  <a:lnTo>
                    <a:pt x="2021037" y="876633"/>
                  </a:lnTo>
                  <a:lnTo>
                    <a:pt x="1517372" y="1753267"/>
                  </a:lnTo>
                  <a:lnTo>
                    <a:pt x="503665" y="17532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5"/>
            <p:cNvSpPr>
              <a:spLocks noEditPoints="1"/>
            </p:cNvSpPr>
            <p:nvPr/>
          </p:nvSpPr>
          <p:spPr bwMode="auto">
            <a:xfrm>
              <a:off x="7416149" y="201057"/>
              <a:ext cx="310372" cy="269062"/>
            </a:xfrm>
            <a:custGeom>
              <a:avLst/>
              <a:gdLst>
                <a:gd name="T0" fmla="*/ 379343 w 503666"/>
                <a:gd name="T1" fmla="*/ 0 h 436723"/>
                <a:gd name="T2" fmla="*/ 127510 w 503666"/>
                <a:gd name="T3" fmla="*/ 0 h 436723"/>
                <a:gd name="T4" fmla="*/ 0 w 503666"/>
                <a:gd name="T5" fmla="*/ 216768 h 436723"/>
                <a:gd name="T6" fmla="*/ 127510 w 503666"/>
                <a:gd name="T7" fmla="*/ 436723 h 436723"/>
                <a:gd name="T8" fmla="*/ 379343 w 503666"/>
                <a:gd name="T9" fmla="*/ 436723 h 436723"/>
                <a:gd name="T10" fmla="*/ 503666 w 503666"/>
                <a:gd name="T11" fmla="*/ 216768 h 436723"/>
                <a:gd name="T12" fmla="*/ 379343 w 503666"/>
                <a:gd name="T13" fmla="*/ 0 h 436723"/>
                <a:gd name="T14" fmla="*/ 334714 w 503666"/>
                <a:gd name="T15" fmla="*/ 360217 h 436723"/>
                <a:gd name="T16" fmla="*/ 168951 w 503666"/>
                <a:gd name="T17" fmla="*/ 360217 h 436723"/>
                <a:gd name="T18" fmla="*/ 86069 w 503666"/>
                <a:gd name="T19" fmla="*/ 216768 h 436723"/>
                <a:gd name="T20" fmla="*/ 168951 w 503666"/>
                <a:gd name="T21" fmla="*/ 76507 h 436723"/>
                <a:gd name="T22" fmla="*/ 334714 w 503666"/>
                <a:gd name="T23" fmla="*/ 76507 h 436723"/>
                <a:gd name="T24" fmla="*/ 417596 w 503666"/>
                <a:gd name="T25" fmla="*/ 216768 h 436723"/>
                <a:gd name="T26" fmla="*/ 334714 w 503666"/>
                <a:gd name="T27" fmla="*/ 360217 h 436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3666" h="436723">
                  <a:moveTo>
                    <a:pt x="379343" y="0"/>
                  </a:moveTo>
                  <a:lnTo>
                    <a:pt x="127510" y="0"/>
                  </a:lnTo>
                  <a:lnTo>
                    <a:pt x="0" y="216768"/>
                  </a:lnTo>
                  <a:lnTo>
                    <a:pt x="127510" y="436723"/>
                  </a:lnTo>
                  <a:lnTo>
                    <a:pt x="379343" y="436723"/>
                  </a:lnTo>
                  <a:lnTo>
                    <a:pt x="503666" y="216768"/>
                  </a:lnTo>
                  <a:lnTo>
                    <a:pt x="379343" y="0"/>
                  </a:lnTo>
                  <a:close/>
                  <a:moveTo>
                    <a:pt x="334714" y="360217"/>
                  </a:moveTo>
                  <a:lnTo>
                    <a:pt x="168951" y="360217"/>
                  </a:lnTo>
                  <a:lnTo>
                    <a:pt x="86069" y="216768"/>
                  </a:lnTo>
                  <a:lnTo>
                    <a:pt x="168951" y="76507"/>
                  </a:lnTo>
                  <a:lnTo>
                    <a:pt x="334714" y="76507"/>
                  </a:lnTo>
                  <a:lnTo>
                    <a:pt x="417596" y="216768"/>
                  </a:lnTo>
                  <a:lnTo>
                    <a:pt x="334714" y="3602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7623361" y="1760198"/>
              <a:ext cx="320193" cy="276918"/>
            </a:xfrm>
            <a:custGeom>
              <a:avLst/>
              <a:gdLst>
                <a:gd name="T0" fmla="*/ 392094 w 519604"/>
                <a:gd name="T1" fmla="*/ 0 h 449473"/>
                <a:gd name="T2" fmla="*/ 130698 w 519604"/>
                <a:gd name="T3" fmla="*/ 0 h 449473"/>
                <a:gd name="T4" fmla="*/ 0 w 519604"/>
                <a:gd name="T5" fmla="*/ 226330 h 449473"/>
                <a:gd name="T6" fmla="*/ 130698 w 519604"/>
                <a:gd name="T7" fmla="*/ 449473 h 449473"/>
                <a:gd name="T8" fmla="*/ 392094 w 519604"/>
                <a:gd name="T9" fmla="*/ 449473 h 449473"/>
                <a:gd name="T10" fmla="*/ 519604 w 519604"/>
                <a:gd name="T11" fmla="*/ 226330 h 449473"/>
                <a:gd name="T12" fmla="*/ 392094 w 519604"/>
                <a:gd name="T13" fmla="*/ 0 h 449473"/>
                <a:gd name="T14" fmla="*/ 347465 w 519604"/>
                <a:gd name="T15" fmla="*/ 372967 h 449473"/>
                <a:gd name="T16" fmla="*/ 175326 w 519604"/>
                <a:gd name="T17" fmla="*/ 372967 h 449473"/>
                <a:gd name="T18" fmla="*/ 92444 w 519604"/>
                <a:gd name="T19" fmla="*/ 226330 h 449473"/>
                <a:gd name="T20" fmla="*/ 175326 w 519604"/>
                <a:gd name="T21" fmla="*/ 79694 h 449473"/>
                <a:gd name="T22" fmla="*/ 347465 w 519604"/>
                <a:gd name="T23" fmla="*/ 79694 h 449473"/>
                <a:gd name="T24" fmla="*/ 430347 w 519604"/>
                <a:gd name="T25" fmla="*/ 226330 h 449473"/>
                <a:gd name="T26" fmla="*/ 347465 w 519604"/>
                <a:gd name="T27" fmla="*/ 372967 h 449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604" h="449473">
                  <a:moveTo>
                    <a:pt x="392094" y="0"/>
                  </a:moveTo>
                  <a:lnTo>
                    <a:pt x="130698" y="0"/>
                  </a:lnTo>
                  <a:lnTo>
                    <a:pt x="0" y="226330"/>
                  </a:lnTo>
                  <a:lnTo>
                    <a:pt x="130698" y="449473"/>
                  </a:lnTo>
                  <a:lnTo>
                    <a:pt x="392094" y="449473"/>
                  </a:lnTo>
                  <a:lnTo>
                    <a:pt x="519604" y="226330"/>
                  </a:lnTo>
                  <a:lnTo>
                    <a:pt x="392094" y="0"/>
                  </a:lnTo>
                  <a:close/>
                  <a:moveTo>
                    <a:pt x="347465" y="372967"/>
                  </a:moveTo>
                  <a:lnTo>
                    <a:pt x="175326" y="372967"/>
                  </a:lnTo>
                  <a:lnTo>
                    <a:pt x="92444" y="226330"/>
                  </a:lnTo>
                  <a:lnTo>
                    <a:pt x="175326" y="79694"/>
                  </a:lnTo>
                  <a:lnTo>
                    <a:pt x="347465" y="79694"/>
                  </a:lnTo>
                  <a:lnTo>
                    <a:pt x="430347" y="226330"/>
                  </a:lnTo>
                  <a:lnTo>
                    <a:pt x="347465" y="3729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8"/>
            <p:cNvSpPr>
              <a:spLocks noEditPoints="1"/>
            </p:cNvSpPr>
            <p:nvPr/>
          </p:nvSpPr>
          <p:spPr bwMode="auto">
            <a:xfrm>
              <a:off x="7919030" y="654731"/>
              <a:ext cx="253404" cy="133549"/>
            </a:xfrm>
            <a:custGeom>
              <a:avLst/>
              <a:gdLst>
                <a:gd name="T0" fmla="*/ 71 w 129"/>
                <a:gd name="T1" fmla="*/ 68 h 68"/>
                <a:gd name="T2" fmla="*/ 129 w 129"/>
                <a:gd name="T3" fmla="*/ 34 h 68"/>
                <a:gd name="T4" fmla="*/ 71 w 129"/>
                <a:gd name="T5" fmla="*/ 0 h 68"/>
                <a:gd name="T6" fmla="*/ 71 w 129"/>
                <a:gd name="T7" fmla="*/ 20 h 68"/>
                <a:gd name="T8" fmla="*/ 0 w 129"/>
                <a:gd name="T9" fmla="*/ 20 h 68"/>
                <a:gd name="T10" fmla="*/ 0 w 129"/>
                <a:gd name="T11" fmla="*/ 48 h 68"/>
                <a:gd name="T12" fmla="*/ 71 w 129"/>
                <a:gd name="T13" fmla="*/ 48 h 68"/>
                <a:gd name="T14" fmla="*/ 71 w 129"/>
                <a:gd name="T15" fmla="*/ 68 h 68"/>
                <a:gd name="T16" fmla="*/ 8 w 129"/>
                <a:gd name="T17" fmla="*/ 40 h 68"/>
                <a:gd name="T18" fmla="*/ 8 w 129"/>
                <a:gd name="T19" fmla="*/ 28 h 68"/>
                <a:gd name="T20" fmla="*/ 79 w 129"/>
                <a:gd name="T21" fmla="*/ 28 h 68"/>
                <a:gd name="T22" fmla="*/ 79 w 129"/>
                <a:gd name="T23" fmla="*/ 15 h 68"/>
                <a:gd name="T24" fmla="*/ 112 w 129"/>
                <a:gd name="T25" fmla="*/ 34 h 68"/>
                <a:gd name="T26" fmla="*/ 79 w 129"/>
                <a:gd name="T27" fmla="*/ 53 h 68"/>
                <a:gd name="T28" fmla="*/ 79 w 129"/>
                <a:gd name="T29" fmla="*/ 40 h 68"/>
                <a:gd name="T30" fmla="*/ 8 w 129"/>
                <a:gd name="T3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68">
                  <a:moveTo>
                    <a:pt x="71" y="68"/>
                  </a:moveTo>
                  <a:cubicBezTo>
                    <a:pt x="129" y="34"/>
                    <a:pt x="129" y="34"/>
                    <a:pt x="129" y="34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5"/>
                    <a:pt x="71" y="20"/>
                  </a:cubicBezTo>
                  <a:cubicBezTo>
                    <a:pt x="63" y="20"/>
                    <a:pt x="0" y="20"/>
                    <a:pt x="0" y="2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63" y="48"/>
                    <a:pt x="71" y="48"/>
                  </a:cubicBezTo>
                  <a:cubicBezTo>
                    <a:pt x="71" y="53"/>
                    <a:pt x="71" y="68"/>
                    <a:pt x="71" y="68"/>
                  </a:cubicBezTo>
                  <a:close/>
                  <a:moveTo>
                    <a:pt x="8" y="40"/>
                  </a:moveTo>
                  <a:cubicBezTo>
                    <a:pt x="8" y="36"/>
                    <a:pt x="8" y="32"/>
                    <a:pt x="8" y="28"/>
                  </a:cubicBezTo>
                  <a:cubicBezTo>
                    <a:pt x="16" y="28"/>
                    <a:pt x="79" y="28"/>
                    <a:pt x="79" y="28"/>
                  </a:cubicBezTo>
                  <a:cubicBezTo>
                    <a:pt x="79" y="28"/>
                    <a:pt x="79" y="19"/>
                    <a:pt x="79" y="15"/>
                  </a:cubicBezTo>
                  <a:cubicBezTo>
                    <a:pt x="87" y="19"/>
                    <a:pt x="104" y="29"/>
                    <a:pt x="112" y="34"/>
                  </a:cubicBezTo>
                  <a:cubicBezTo>
                    <a:pt x="104" y="39"/>
                    <a:pt x="87" y="49"/>
                    <a:pt x="79" y="53"/>
                  </a:cubicBezTo>
                  <a:cubicBezTo>
                    <a:pt x="79" y="49"/>
                    <a:pt x="79" y="40"/>
                    <a:pt x="79" y="40"/>
                  </a:cubicBezTo>
                  <a:cubicBezTo>
                    <a:pt x="79" y="40"/>
                    <a:pt x="16" y="40"/>
                    <a:pt x="8" y="4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9"/>
            <p:cNvSpPr>
              <a:spLocks noEditPoints="1"/>
            </p:cNvSpPr>
            <p:nvPr/>
          </p:nvSpPr>
          <p:spPr bwMode="auto">
            <a:xfrm>
              <a:off x="7742236" y="733290"/>
              <a:ext cx="290728" cy="153189"/>
            </a:xfrm>
            <a:custGeom>
              <a:avLst/>
              <a:gdLst>
                <a:gd name="T0" fmla="*/ 67 w 148"/>
                <a:gd name="T1" fmla="*/ 55 h 78"/>
                <a:gd name="T2" fmla="*/ 148 w 148"/>
                <a:gd name="T3" fmla="*/ 55 h 78"/>
                <a:gd name="T4" fmla="*/ 148 w 148"/>
                <a:gd name="T5" fmla="*/ 23 h 78"/>
                <a:gd name="T6" fmla="*/ 67 w 148"/>
                <a:gd name="T7" fmla="*/ 23 h 78"/>
                <a:gd name="T8" fmla="*/ 67 w 148"/>
                <a:gd name="T9" fmla="*/ 0 h 78"/>
                <a:gd name="T10" fmla="*/ 0 w 148"/>
                <a:gd name="T11" fmla="*/ 39 h 78"/>
                <a:gd name="T12" fmla="*/ 67 w 148"/>
                <a:gd name="T13" fmla="*/ 78 h 78"/>
                <a:gd name="T14" fmla="*/ 67 w 148"/>
                <a:gd name="T15" fmla="*/ 55 h 78"/>
                <a:gd name="T16" fmla="*/ 57 w 148"/>
                <a:gd name="T17" fmla="*/ 45 h 78"/>
                <a:gd name="T18" fmla="*/ 57 w 148"/>
                <a:gd name="T19" fmla="*/ 61 h 78"/>
                <a:gd name="T20" fmla="*/ 20 w 148"/>
                <a:gd name="T21" fmla="*/ 39 h 78"/>
                <a:gd name="T22" fmla="*/ 57 w 148"/>
                <a:gd name="T23" fmla="*/ 17 h 78"/>
                <a:gd name="T24" fmla="*/ 57 w 148"/>
                <a:gd name="T25" fmla="*/ 33 h 78"/>
                <a:gd name="T26" fmla="*/ 138 w 148"/>
                <a:gd name="T27" fmla="*/ 33 h 78"/>
                <a:gd name="T28" fmla="*/ 138 w 148"/>
                <a:gd name="T29" fmla="*/ 45 h 78"/>
                <a:gd name="T30" fmla="*/ 57 w 148"/>
                <a:gd name="T31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78">
                  <a:moveTo>
                    <a:pt x="67" y="55"/>
                  </a:moveTo>
                  <a:cubicBezTo>
                    <a:pt x="76" y="55"/>
                    <a:pt x="148" y="55"/>
                    <a:pt x="148" y="55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76" y="23"/>
                    <a:pt x="67" y="23"/>
                  </a:cubicBezTo>
                  <a:cubicBezTo>
                    <a:pt x="67" y="17"/>
                    <a:pt x="67" y="0"/>
                    <a:pt x="67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7" y="61"/>
                    <a:pt x="67" y="55"/>
                  </a:cubicBezTo>
                  <a:close/>
                  <a:moveTo>
                    <a:pt x="57" y="45"/>
                  </a:moveTo>
                  <a:cubicBezTo>
                    <a:pt x="57" y="45"/>
                    <a:pt x="57" y="56"/>
                    <a:pt x="57" y="61"/>
                  </a:cubicBezTo>
                  <a:cubicBezTo>
                    <a:pt x="48" y="56"/>
                    <a:pt x="29" y="44"/>
                    <a:pt x="20" y="39"/>
                  </a:cubicBezTo>
                  <a:cubicBezTo>
                    <a:pt x="29" y="34"/>
                    <a:pt x="48" y="22"/>
                    <a:pt x="57" y="17"/>
                  </a:cubicBezTo>
                  <a:cubicBezTo>
                    <a:pt x="57" y="22"/>
                    <a:pt x="57" y="33"/>
                    <a:pt x="57" y="33"/>
                  </a:cubicBezTo>
                  <a:cubicBezTo>
                    <a:pt x="57" y="33"/>
                    <a:pt x="130" y="33"/>
                    <a:pt x="138" y="33"/>
                  </a:cubicBezTo>
                  <a:cubicBezTo>
                    <a:pt x="138" y="37"/>
                    <a:pt x="138" y="41"/>
                    <a:pt x="138" y="45"/>
                  </a:cubicBezTo>
                  <a:cubicBezTo>
                    <a:pt x="130" y="45"/>
                    <a:pt x="57" y="45"/>
                    <a:pt x="57" y="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3"/>
            <p:cNvSpPr>
              <a:spLocks noEditPoints="1"/>
            </p:cNvSpPr>
            <p:nvPr/>
          </p:nvSpPr>
          <p:spPr bwMode="auto">
            <a:xfrm>
              <a:off x="5907509" y="285508"/>
              <a:ext cx="269120" cy="384936"/>
            </a:xfrm>
            <a:custGeom>
              <a:avLst/>
              <a:gdLst>
                <a:gd name="T0" fmla="*/ 0 w 436723"/>
                <a:gd name="T1" fmla="*/ 188078 h 624800"/>
                <a:gd name="T2" fmla="*/ 108384 w 436723"/>
                <a:gd name="T3" fmla="*/ 376155 h 624800"/>
                <a:gd name="T4" fmla="*/ 328339 w 436723"/>
                <a:gd name="T5" fmla="*/ 376155 h 624800"/>
                <a:gd name="T6" fmla="*/ 436723 w 436723"/>
                <a:gd name="T7" fmla="*/ 188078 h 624800"/>
                <a:gd name="T8" fmla="*/ 328339 w 436723"/>
                <a:gd name="T9" fmla="*/ 0 h 624800"/>
                <a:gd name="T10" fmla="*/ 108384 w 436723"/>
                <a:gd name="T11" fmla="*/ 0 h 624800"/>
                <a:gd name="T12" fmla="*/ 0 w 436723"/>
                <a:gd name="T13" fmla="*/ 188078 h 624800"/>
                <a:gd name="T14" fmla="*/ 76506 w 436723"/>
                <a:gd name="T15" fmla="*/ 188078 h 624800"/>
                <a:gd name="T16" fmla="*/ 146637 w 436723"/>
                <a:gd name="T17" fmla="*/ 63755 h 624800"/>
                <a:gd name="T18" fmla="*/ 290086 w 436723"/>
                <a:gd name="T19" fmla="*/ 63755 h 624800"/>
                <a:gd name="T20" fmla="*/ 360217 w 436723"/>
                <a:gd name="T21" fmla="*/ 188078 h 624800"/>
                <a:gd name="T22" fmla="*/ 290086 w 436723"/>
                <a:gd name="T23" fmla="*/ 312400 h 624800"/>
                <a:gd name="T24" fmla="*/ 146637 w 436723"/>
                <a:gd name="T25" fmla="*/ 312400 h 624800"/>
                <a:gd name="T26" fmla="*/ 76506 w 436723"/>
                <a:gd name="T27" fmla="*/ 188078 h 624800"/>
                <a:gd name="T28" fmla="*/ 277335 w 436723"/>
                <a:gd name="T29" fmla="*/ 567421 h 624800"/>
                <a:gd name="T30" fmla="*/ 159388 w 436723"/>
                <a:gd name="T31" fmla="*/ 567421 h 624800"/>
                <a:gd name="T32" fmla="*/ 159388 w 436723"/>
                <a:gd name="T33" fmla="*/ 624800 h 624800"/>
                <a:gd name="T34" fmla="*/ 277335 w 436723"/>
                <a:gd name="T35" fmla="*/ 624800 h 624800"/>
                <a:gd name="T36" fmla="*/ 277335 w 436723"/>
                <a:gd name="T37" fmla="*/ 567421 h 624800"/>
                <a:gd name="T38" fmla="*/ 328339 w 436723"/>
                <a:gd name="T39" fmla="*/ 404845 h 624800"/>
                <a:gd name="T40" fmla="*/ 108384 w 436723"/>
                <a:gd name="T41" fmla="*/ 404845 h 624800"/>
                <a:gd name="T42" fmla="*/ 108384 w 436723"/>
                <a:gd name="T43" fmla="*/ 462225 h 624800"/>
                <a:gd name="T44" fmla="*/ 328339 w 436723"/>
                <a:gd name="T45" fmla="*/ 462225 h 624800"/>
                <a:gd name="T46" fmla="*/ 328339 w 436723"/>
                <a:gd name="T47" fmla="*/ 404845 h 624800"/>
                <a:gd name="T48" fmla="*/ 328339 w 436723"/>
                <a:gd name="T49" fmla="*/ 487727 h 624800"/>
                <a:gd name="T50" fmla="*/ 108384 w 436723"/>
                <a:gd name="T51" fmla="*/ 487727 h 624800"/>
                <a:gd name="T52" fmla="*/ 108384 w 436723"/>
                <a:gd name="T53" fmla="*/ 545106 h 624800"/>
                <a:gd name="T54" fmla="*/ 328339 w 436723"/>
                <a:gd name="T55" fmla="*/ 545106 h 624800"/>
                <a:gd name="T56" fmla="*/ 328339 w 436723"/>
                <a:gd name="T57" fmla="*/ 487727 h 6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6723" h="624800">
                  <a:moveTo>
                    <a:pt x="0" y="188078"/>
                  </a:moveTo>
                  <a:lnTo>
                    <a:pt x="108384" y="376155"/>
                  </a:lnTo>
                  <a:lnTo>
                    <a:pt x="328339" y="376155"/>
                  </a:lnTo>
                  <a:lnTo>
                    <a:pt x="436723" y="188078"/>
                  </a:lnTo>
                  <a:lnTo>
                    <a:pt x="328339" y="0"/>
                  </a:lnTo>
                  <a:lnTo>
                    <a:pt x="108384" y="0"/>
                  </a:lnTo>
                  <a:lnTo>
                    <a:pt x="0" y="188078"/>
                  </a:lnTo>
                  <a:close/>
                  <a:moveTo>
                    <a:pt x="76506" y="188078"/>
                  </a:moveTo>
                  <a:lnTo>
                    <a:pt x="146637" y="63755"/>
                  </a:lnTo>
                  <a:lnTo>
                    <a:pt x="290086" y="63755"/>
                  </a:lnTo>
                  <a:lnTo>
                    <a:pt x="360217" y="188078"/>
                  </a:lnTo>
                  <a:lnTo>
                    <a:pt x="290086" y="312400"/>
                  </a:lnTo>
                  <a:lnTo>
                    <a:pt x="146637" y="312400"/>
                  </a:lnTo>
                  <a:lnTo>
                    <a:pt x="76506" y="188078"/>
                  </a:lnTo>
                  <a:close/>
                  <a:moveTo>
                    <a:pt x="277335" y="567421"/>
                  </a:moveTo>
                  <a:lnTo>
                    <a:pt x="159388" y="567421"/>
                  </a:lnTo>
                  <a:lnTo>
                    <a:pt x="159388" y="624800"/>
                  </a:lnTo>
                  <a:lnTo>
                    <a:pt x="277335" y="624800"/>
                  </a:lnTo>
                  <a:lnTo>
                    <a:pt x="277335" y="567421"/>
                  </a:lnTo>
                  <a:close/>
                  <a:moveTo>
                    <a:pt x="328339" y="404845"/>
                  </a:moveTo>
                  <a:lnTo>
                    <a:pt x="108384" y="404845"/>
                  </a:lnTo>
                  <a:lnTo>
                    <a:pt x="108384" y="462225"/>
                  </a:lnTo>
                  <a:lnTo>
                    <a:pt x="328339" y="462225"/>
                  </a:lnTo>
                  <a:lnTo>
                    <a:pt x="328339" y="404845"/>
                  </a:lnTo>
                  <a:close/>
                  <a:moveTo>
                    <a:pt x="328339" y="487727"/>
                  </a:moveTo>
                  <a:lnTo>
                    <a:pt x="108384" y="487727"/>
                  </a:lnTo>
                  <a:lnTo>
                    <a:pt x="108384" y="545106"/>
                  </a:lnTo>
                  <a:lnTo>
                    <a:pt x="328339" y="545106"/>
                  </a:lnTo>
                  <a:lnTo>
                    <a:pt x="328339" y="48772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4"/>
            <p:cNvSpPr>
              <a:spLocks noEditPoints="1"/>
            </p:cNvSpPr>
            <p:nvPr/>
          </p:nvSpPr>
          <p:spPr bwMode="auto">
            <a:xfrm>
              <a:off x="5911438" y="959145"/>
              <a:ext cx="267155" cy="267098"/>
            </a:xfrm>
            <a:custGeom>
              <a:avLst/>
              <a:gdLst>
                <a:gd name="T0" fmla="*/ 0 w 136"/>
                <a:gd name="T1" fmla="*/ 68 h 136"/>
                <a:gd name="T2" fmla="*/ 136 w 136"/>
                <a:gd name="T3" fmla="*/ 68 h 136"/>
                <a:gd name="T4" fmla="*/ 9 w 136"/>
                <a:gd name="T5" fmla="*/ 72 h 136"/>
                <a:gd name="T6" fmla="*/ 33 w 136"/>
                <a:gd name="T7" fmla="*/ 93 h 136"/>
                <a:gd name="T8" fmla="*/ 9 w 136"/>
                <a:gd name="T9" fmla="*/ 72 h 136"/>
                <a:gd name="T10" fmla="*/ 72 w 136"/>
                <a:gd name="T11" fmla="*/ 9 h 136"/>
                <a:gd name="T12" fmla="*/ 72 w 136"/>
                <a:gd name="T13" fmla="*/ 34 h 136"/>
                <a:gd name="T14" fmla="*/ 98 w 136"/>
                <a:gd name="T15" fmla="*/ 64 h 136"/>
                <a:gd name="T16" fmla="*/ 72 w 136"/>
                <a:gd name="T17" fmla="*/ 42 h 136"/>
                <a:gd name="T18" fmla="*/ 64 w 136"/>
                <a:gd name="T19" fmla="*/ 9 h 136"/>
                <a:gd name="T20" fmla="*/ 44 w 136"/>
                <a:gd name="T21" fmla="*/ 34 h 136"/>
                <a:gd name="T22" fmla="*/ 64 w 136"/>
                <a:gd name="T23" fmla="*/ 42 h 136"/>
                <a:gd name="T24" fmla="*/ 39 w 136"/>
                <a:gd name="T25" fmla="*/ 64 h 136"/>
                <a:gd name="T26" fmla="*/ 64 w 136"/>
                <a:gd name="T27" fmla="*/ 42 h 136"/>
                <a:gd name="T28" fmla="*/ 9 w 136"/>
                <a:gd name="T29" fmla="*/ 64 h 136"/>
                <a:gd name="T30" fmla="*/ 33 w 136"/>
                <a:gd name="T31" fmla="*/ 42 h 136"/>
                <a:gd name="T32" fmla="*/ 39 w 136"/>
                <a:gd name="T33" fmla="*/ 72 h 136"/>
                <a:gd name="T34" fmla="*/ 64 w 136"/>
                <a:gd name="T35" fmla="*/ 93 h 136"/>
                <a:gd name="T36" fmla="*/ 39 w 136"/>
                <a:gd name="T37" fmla="*/ 72 h 136"/>
                <a:gd name="T38" fmla="*/ 64 w 136"/>
                <a:gd name="T39" fmla="*/ 127 h 136"/>
                <a:gd name="T40" fmla="*/ 64 w 136"/>
                <a:gd name="T41" fmla="*/ 101 h 136"/>
                <a:gd name="T42" fmla="*/ 72 w 136"/>
                <a:gd name="T43" fmla="*/ 101 h 136"/>
                <a:gd name="T44" fmla="*/ 72 w 136"/>
                <a:gd name="T45" fmla="*/ 127 h 136"/>
                <a:gd name="T46" fmla="*/ 72 w 136"/>
                <a:gd name="T47" fmla="*/ 72 h 136"/>
                <a:gd name="T48" fmla="*/ 95 w 136"/>
                <a:gd name="T49" fmla="*/ 93 h 136"/>
                <a:gd name="T50" fmla="*/ 106 w 136"/>
                <a:gd name="T51" fmla="*/ 72 h 136"/>
                <a:gd name="T52" fmla="*/ 122 w 136"/>
                <a:gd name="T53" fmla="*/ 93 h 136"/>
                <a:gd name="T54" fmla="*/ 106 w 136"/>
                <a:gd name="T55" fmla="*/ 72 h 136"/>
                <a:gd name="T56" fmla="*/ 103 w 136"/>
                <a:gd name="T57" fmla="*/ 42 h 136"/>
                <a:gd name="T58" fmla="*/ 127 w 136"/>
                <a:gd name="T59" fmla="*/ 64 h 136"/>
                <a:gd name="T60" fmla="*/ 117 w 136"/>
                <a:gd name="T61" fmla="*/ 34 h 136"/>
                <a:gd name="T62" fmla="*/ 91 w 136"/>
                <a:gd name="T63" fmla="*/ 13 h 136"/>
                <a:gd name="T64" fmla="*/ 46 w 136"/>
                <a:gd name="T65" fmla="*/ 13 h 136"/>
                <a:gd name="T66" fmla="*/ 20 w 136"/>
                <a:gd name="T67" fmla="*/ 34 h 136"/>
                <a:gd name="T68" fmla="*/ 19 w 136"/>
                <a:gd name="T69" fmla="*/ 101 h 136"/>
                <a:gd name="T70" fmla="*/ 46 w 136"/>
                <a:gd name="T71" fmla="*/ 123 h 136"/>
                <a:gd name="T72" fmla="*/ 91 w 136"/>
                <a:gd name="T73" fmla="*/ 123 h 136"/>
                <a:gd name="T74" fmla="*/ 118 w 136"/>
                <a:gd name="T7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6" y="106"/>
                    <a:pt x="136" y="68"/>
                  </a:cubicBezTo>
                  <a:cubicBezTo>
                    <a:pt x="136" y="31"/>
                    <a:pt x="106" y="0"/>
                    <a:pt x="68" y="0"/>
                  </a:cubicBezTo>
                  <a:close/>
                  <a:moveTo>
                    <a:pt x="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1" y="80"/>
                    <a:pt x="31" y="86"/>
                    <a:pt x="33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1" y="86"/>
                    <a:pt x="10" y="80"/>
                    <a:pt x="9" y="72"/>
                  </a:cubicBezTo>
                  <a:close/>
                  <a:moveTo>
                    <a:pt x="72" y="34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0" y="12"/>
                    <a:pt x="88" y="21"/>
                    <a:pt x="92" y="34"/>
                  </a:cubicBezTo>
                  <a:lnTo>
                    <a:pt x="72" y="34"/>
                  </a:lnTo>
                  <a:close/>
                  <a:moveTo>
                    <a:pt x="95" y="42"/>
                  </a:moveTo>
                  <a:cubicBezTo>
                    <a:pt x="96" y="49"/>
                    <a:pt x="97" y="56"/>
                    <a:pt x="98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95" y="42"/>
                  </a:lnTo>
                  <a:close/>
                  <a:moveTo>
                    <a:pt x="64" y="9"/>
                  </a:moveTo>
                  <a:cubicBezTo>
                    <a:pt x="64" y="34"/>
                    <a:pt x="64" y="34"/>
                    <a:pt x="6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21"/>
                    <a:pt x="56" y="12"/>
                    <a:pt x="64" y="9"/>
                  </a:cubicBezTo>
                  <a:close/>
                  <a:moveTo>
                    <a:pt x="64" y="42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56"/>
                    <a:pt x="40" y="49"/>
                    <a:pt x="42" y="42"/>
                  </a:cubicBezTo>
                  <a:lnTo>
                    <a:pt x="64" y="42"/>
                  </a:lnTo>
                  <a:close/>
                  <a:moveTo>
                    <a:pt x="30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10" y="56"/>
                    <a:pt x="12" y="49"/>
                    <a:pt x="1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9"/>
                    <a:pt x="31" y="56"/>
                    <a:pt x="30" y="64"/>
                  </a:cubicBezTo>
                  <a:close/>
                  <a:moveTo>
                    <a:pt x="39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0" y="86"/>
                    <a:pt x="39" y="80"/>
                    <a:pt x="39" y="72"/>
                  </a:cubicBezTo>
                  <a:close/>
                  <a:moveTo>
                    <a:pt x="64" y="101"/>
                  </a:moveTo>
                  <a:cubicBezTo>
                    <a:pt x="64" y="127"/>
                    <a:pt x="64" y="127"/>
                    <a:pt x="64" y="127"/>
                  </a:cubicBezTo>
                  <a:cubicBezTo>
                    <a:pt x="56" y="124"/>
                    <a:pt x="48" y="115"/>
                    <a:pt x="44" y="101"/>
                  </a:cubicBezTo>
                  <a:lnTo>
                    <a:pt x="64" y="101"/>
                  </a:lnTo>
                  <a:close/>
                  <a:moveTo>
                    <a:pt x="72" y="127"/>
                  </a:moveTo>
                  <a:cubicBezTo>
                    <a:pt x="72" y="101"/>
                    <a:pt x="72" y="101"/>
                    <a:pt x="72" y="10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88" y="115"/>
                    <a:pt x="81" y="124"/>
                    <a:pt x="72" y="127"/>
                  </a:cubicBezTo>
                  <a:close/>
                  <a:moveTo>
                    <a:pt x="72" y="93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7" y="80"/>
                    <a:pt x="96" y="86"/>
                    <a:pt x="95" y="93"/>
                  </a:cubicBezTo>
                  <a:lnTo>
                    <a:pt x="72" y="93"/>
                  </a:lnTo>
                  <a:close/>
                  <a:moveTo>
                    <a:pt x="106" y="72"/>
                  </a:moveTo>
                  <a:cubicBezTo>
                    <a:pt x="127" y="72"/>
                    <a:pt x="127" y="72"/>
                    <a:pt x="127" y="72"/>
                  </a:cubicBezTo>
                  <a:cubicBezTo>
                    <a:pt x="127" y="80"/>
                    <a:pt x="125" y="86"/>
                    <a:pt x="122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86"/>
                    <a:pt x="106" y="80"/>
                    <a:pt x="106" y="72"/>
                  </a:cubicBezTo>
                  <a:close/>
                  <a:moveTo>
                    <a:pt x="106" y="64"/>
                  </a:moveTo>
                  <a:cubicBezTo>
                    <a:pt x="106" y="56"/>
                    <a:pt x="105" y="49"/>
                    <a:pt x="103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5" y="49"/>
                    <a:pt x="127" y="56"/>
                    <a:pt x="127" y="64"/>
                  </a:cubicBezTo>
                  <a:lnTo>
                    <a:pt x="106" y="64"/>
                  </a:lnTo>
                  <a:close/>
                  <a:moveTo>
                    <a:pt x="117" y="34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8" y="26"/>
                    <a:pt x="95" y="19"/>
                    <a:pt x="91" y="13"/>
                  </a:cubicBezTo>
                  <a:cubicBezTo>
                    <a:pt x="101" y="18"/>
                    <a:pt x="110" y="25"/>
                    <a:pt x="117" y="34"/>
                  </a:cubicBezTo>
                  <a:close/>
                  <a:moveTo>
                    <a:pt x="46" y="13"/>
                  </a:moveTo>
                  <a:cubicBezTo>
                    <a:pt x="42" y="19"/>
                    <a:pt x="38" y="26"/>
                    <a:pt x="35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6" y="25"/>
                    <a:pt x="35" y="18"/>
                    <a:pt x="46" y="13"/>
                  </a:cubicBezTo>
                  <a:close/>
                  <a:moveTo>
                    <a:pt x="19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8" y="110"/>
                    <a:pt x="41" y="117"/>
                    <a:pt x="46" y="123"/>
                  </a:cubicBezTo>
                  <a:cubicBezTo>
                    <a:pt x="35" y="119"/>
                    <a:pt x="25" y="111"/>
                    <a:pt x="19" y="101"/>
                  </a:cubicBezTo>
                  <a:close/>
                  <a:moveTo>
                    <a:pt x="91" y="123"/>
                  </a:moveTo>
                  <a:cubicBezTo>
                    <a:pt x="95" y="117"/>
                    <a:pt x="99" y="110"/>
                    <a:pt x="101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1" y="111"/>
                    <a:pt x="102" y="119"/>
                    <a:pt x="91" y="1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8416017" y="326751"/>
              <a:ext cx="229832" cy="300486"/>
            </a:xfrm>
            <a:custGeom>
              <a:avLst/>
              <a:gdLst>
                <a:gd name="T0" fmla="*/ 280523 w 372968"/>
                <a:gd name="T1" fmla="*/ 0 h 487727"/>
                <a:gd name="T2" fmla="*/ 92445 w 372968"/>
                <a:gd name="T3" fmla="*/ 0 h 487727"/>
                <a:gd name="T4" fmla="*/ 0 w 372968"/>
                <a:gd name="T5" fmla="*/ 162575 h 487727"/>
                <a:gd name="T6" fmla="*/ 76506 w 372968"/>
                <a:gd name="T7" fmla="*/ 299649 h 487727"/>
                <a:gd name="T8" fmla="*/ 0 w 372968"/>
                <a:gd name="T9" fmla="*/ 430347 h 487727"/>
                <a:gd name="T10" fmla="*/ 31878 w 372968"/>
                <a:gd name="T11" fmla="*/ 487727 h 487727"/>
                <a:gd name="T12" fmla="*/ 127510 w 372968"/>
                <a:gd name="T13" fmla="*/ 325151 h 487727"/>
                <a:gd name="T14" fmla="*/ 280523 w 372968"/>
                <a:gd name="T15" fmla="*/ 325151 h 487727"/>
                <a:gd name="T16" fmla="*/ 372968 w 372968"/>
                <a:gd name="T17" fmla="*/ 162575 h 487727"/>
                <a:gd name="T18" fmla="*/ 280523 w 372968"/>
                <a:gd name="T19" fmla="*/ 0 h 487727"/>
                <a:gd name="T20" fmla="*/ 245457 w 372968"/>
                <a:gd name="T21" fmla="*/ 267771 h 487727"/>
                <a:gd name="T22" fmla="*/ 124323 w 372968"/>
                <a:gd name="T23" fmla="*/ 267771 h 487727"/>
                <a:gd name="T24" fmla="*/ 63755 w 372968"/>
                <a:gd name="T25" fmla="*/ 162575 h 487727"/>
                <a:gd name="T26" fmla="*/ 124323 w 372968"/>
                <a:gd name="T27" fmla="*/ 57379 h 487727"/>
                <a:gd name="T28" fmla="*/ 245457 w 372968"/>
                <a:gd name="T29" fmla="*/ 57379 h 487727"/>
                <a:gd name="T30" fmla="*/ 309212 w 372968"/>
                <a:gd name="T31" fmla="*/ 162575 h 487727"/>
                <a:gd name="T32" fmla="*/ 245457 w 372968"/>
                <a:gd name="T33" fmla="*/ 267771 h 487727"/>
                <a:gd name="T34" fmla="*/ 197641 w 372968"/>
                <a:gd name="T35" fmla="*/ 149824 h 487727"/>
                <a:gd name="T36" fmla="*/ 197641 w 372968"/>
                <a:gd name="T37" fmla="*/ 95633 h 487727"/>
                <a:gd name="T38" fmla="*/ 168951 w 372968"/>
                <a:gd name="T39" fmla="*/ 95633 h 487727"/>
                <a:gd name="T40" fmla="*/ 168951 w 372968"/>
                <a:gd name="T41" fmla="*/ 149824 h 487727"/>
                <a:gd name="T42" fmla="*/ 117947 w 372968"/>
                <a:gd name="T43" fmla="*/ 149824 h 487727"/>
                <a:gd name="T44" fmla="*/ 117947 w 372968"/>
                <a:gd name="T45" fmla="*/ 172139 h 487727"/>
                <a:gd name="T46" fmla="*/ 168951 w 372968"/>
                <a:gd name="T47" fmla="*/ 172139 h 487727"/>
                <a:gd name="T48" fmla="*/ 168951 w 372968"/>
                <a:gd name="T49" fmla="*/ 226331 h 487727"/>
                <a:gd name="T50" fmla="*/ 197641 w 372968"/>
                <a:gd name="T51" fmla="*/ 226331 h 487727"/>
                <a:gd name="T52" fmla="*/ 197641 w 372968"/>
                <a:gd name="T53" fmla="*/ 172139 h 487727"/>
                <a:gd name="T54" fmla="*/ 251833 w 372968"/>
                <a:gd name="T55" fmla="*/ 172139 h 487727"/>
                <a:gd name="T56" fmla="*/ 251833 w 372968"/>
                <a:gd name="T57" fmla="*/ 149824 h 487727"/>
                <a:gd name="T58" fmla="*/ 197641 w 372968"/>
                <a:gd name="T59" fmla="*/ 149824 h 487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2968" h="487727">
                  <a:moveTo>
                    <a:pt x="280523" y="0"/>
                  </a:moveTo>
                  <a:lnTo>
                    <a:pt x="92445" y="0"/>
                  </a:lnTo>
                  <a:lnTo>
                    <a:pt x="0" y="162575"/>
                  </a:lnTo>
                  <a:lnTo>
                    <a:pt x="76506" y="299649"/>
                  </a:lnTo>
                  <a:lnTo>
                    <a:pt x="0" y="430347"/>
                  </a:lnTo>
                  <a:lnTo>
                    <a:pt x="31878" y="487727"/>
                  </a:lnTo>
                  <a:lnTo>
                    <a:pt x="127510" y="325151"/>
                  </a:lnTo>
                  <a:lnTo>
                    <a:pt x="280523" y="325151"/>
                  </a:lnTo>
                  <a:lnTo>
                    <a:pt x="372968" y="162575"/>
                  </a:lnTo>
                  <a:lnTo>
                    <a:pt x="280523" y="0"/>
                  </a:lnTo>
                  <a:close/>
                  <a:moveTo>
                    <a:pt x="245457" y="267771"/>
                  </a:moveTo>
                  <a:lnTo>
                    <a:pt x="124323" y="267771"/>
                  </a:lnTo>
                  <a:lnTo>
                    <a:pt x="63755" y="162575"/>
                  </a:lnTo>
                  <a:lnTo>
                    <a:pt x="124323" y="57379"/>
                  </a:lnTo>
                  <a:lnTo>
                    <a:pt x="245457" y="57379"/>
                  </a:lnTo>
                  <a:lnTo>
                    <a:pt x="309212" y="162575"/>
                  </a:lnTo>
                  <a:lnTo>
                    <a:pt x="245457" y="267771"/>
                  </a:lnTo>
                  <a:close/>
                  <a:moveTo>
                    <a:pt x="197641" y="149824"/>
                  </a:moveTo>
                  <a:lnTo>
                    <a:pt x="197641" y="95633"/>
                  </a:lnTo>
                  <a:lnTo>
                    <a:pt x="168951" y="95633"/>
                  </a:lnTo>
                  <a:lnTo>
                    <a:pt x="168951" y="149824"/>
                  </a:lnTo>
                  <a:lnTo>
                    <a:pt x="117947" y="149824"/>
                  </a:lnTo>
                  <a:lnTo>
                    <a:pt x="117947" y="172139"/>
                  </a:lnTo>
                  <a:lnTo>
                    <a:pt x="168951" y="172139"/>
                  </a:lnTo>
                  <a:lnTo>
                    <a:pt x="168951" y="226331"/>
                  </a:lnTo>
                  <a:lnTo>
                    <a:pt x="197641" y="226331"/>
                  </a:lnTo>
                  <a:lnTo>
                    <a:pt x="197641" y="172139"/>
                  </a:lnTo>
                  <a:lnTo>
                    <a:pt x="251833" y="172139"/>
                  </a:lnTo>
                  <a:lnTo>
                    <a:pt x="251833" y="149824"/>
                  </a:lnTo>
                  <a:lnTo>
                    <a:pt x="197641" y="1498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8180291" y="173562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5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5715000" y="183382"/>
              <a:ext cx="656102" cy="567583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3" y="148"/>
                    <a:pt x="10" y="144"/>
                  </a:cubicBezTo>
                  <a:cubicBezTo>
                    <a:pt x="13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8"/>
            <p:cNvSpPr>
              <a:spLocks/>
            </p:cNvSpPr>
            <p:nvPr userDrawn="1"/>
          </p:nvSpPr>
          <p:spPr bwMode="auto">
            <a:xfrm>
              <a:off x="6259132" y="499579"/>
              <a:ext cx="636458" cy="551872"/>
            </a:xfrm>
            <a:custGeom>
              <a:avLst/>
              <a:gdLst>
                <a:gd name="T0" fmla="*/ 258208 w 1032833"/>
                <a:gd name="T1" fmla="*/ 895760 h 895760"/>
                <a:gd name="T2" fmla="*/ 0 w 1032833"/>
                <a:gd name="T3" fmla="*/ 446286 h 895760"/>
                <a:gd name="T4" fmla="*/ 258208 w 1032833"/>
                <a:gd name="T5" fmla="*/ 0 h 895760"/>
                <a:gd name="T6" fmla="*/ 774624 w 1032833"/>
                <a:gd name="T7" fmla="*/ 0 h 895760"/>
                <a:gd name="T8" fmla="*/ 1032833 w 1032833"/>
                <a:gd name="T9" fmla="*/ 446286 h 895760"/>
                <a:gd name="T10" fmla="*/ 774624 w 1032833"/>
                <a:gd name="T11" fmla="*/ 895760 h 895760"/>
                <a:gd name="T12" fmla="*/ 258208 w 1032833"/>
                <a:gd name="T13" fmla="*/ 895760 h 895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2833" h="895760">
                  <a:moveTo>
                    <a:pt x="258208" y="895760"/>
                  </a:moveTo>
                  <a:lnTo>
                    <a:pt x="0" y="446286"/>
                  </a:lnTo>
                  <a:lnTo>
                    <a:pt x="258208" y="0"/>
                  </a:lnTo>
                  <a:lnTo>
                    <a:pt x="774624" y="0"/>
                  </a:lnTo>
                  <a:lnTo>
                    <a:pt x="1032833" y="446286"/>
                  </a:lnTo>
                  <a:lnTo>
                    <a:pt x="774624" y="895760"/>
                  </a:lnTo>
                  <a:lnTo>
                    <a:pt x="258208" y="8957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8121361" y="796137"/>
              <a:ext cx="891826" cy="771835"/>
            </a:xfrm>
            <a:custGeom>
              <a:avLst/>
              <a:gdLst>
                <a:gd name="T0" fmla="*/ 113 w 454"/>
                <a:gd name="T1" fmla="*/ 0 h 393"/>
                <a:gd name="T2" fmla="*/ 0 w 454"/>
                <a:gd name="T3" fmla="*/ 197 h 393"/>
                <a:gd name="T4" fmla="*/ 113 w 454"/>
                <a:gd name="T5" fmla="*/ 393 h 393"/>
                <a:gd name="T6" fmla="*/ 340 w 454"/>
                <a:gd name="T7" fmla="*/ 393 h 393"/>
                <a:gd name="T8" fmla="*/ 454 w 454"/>
                <a:gd name="T9" fmla="*/ 197 h 393"/>
                <a:gd name="T10" fmla="*/ 340 w 454"/>
                <a:gd name="T11" fmla="*/ 0 h 393"/>
                <a:gd name="T12" fmla="*/ 113 w 454"/>
                <a:gd name="T13" fmla="*/ 0 h 393"/>
                <a:gd name="T14" fmla="*/ 336 w 454"/>
                <a:gd name="T15" fmla="*/ 9 h 393"/>
                <a:gd name="T16" fmla="*/ 444 w 454"/>
                <a:gd name="T17" fmla="*/ 197 h 393"/>
                <a:gd name="T18" fmla="*/ 336 w 454"/>
                <a:gd name="T19" fmla="*/ 385 h 393"/>
                <a:gd name="T20" fmla="*/ 118 w 454"/>
                <a:gd name="T21" fmla="*/ 385 h 393"/>
                <a:gd name="T22" fmla="*/ 10 w 454"/>
                <a:gd name="T23" fmla="*/ 197 h 393"/>
                <a:gd name="T24" fmla="*/ 118 w 454"/>
                <a:gd name="T25" fmla="*/ 9 h 393"/>
                <a:gd name="T26" fmla="*/ 336 w 454"/>
                <a:gd name="T27" fmla="*/ 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4" h="393">
                  <a:moveTo>
                    <a:pt x="113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113" y="393"/>
                    <a:pt x="113" y="393"/>
                    <a:pt x="113" y="393"/>
                  </a:cubicBezTo>
                  <a:cubicBezTo>
                    <a:pt x="340" y="393"/>
                    <a:pt x="340" y="393"/>
                    <a:pt x="340" y="393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340" y="0"/>
                    <a:pt x="340" y="0"/>
                    <a:pt x="340" y="0"/>
                  </a:cubicBezTo>
                  <a:lnTo>
                    <a:pt x="113" y="0"/>
                  </a:lnTo>
                  <a:close/>
                  <a:moveTo>
                    <a:pt x="336" y="9"/>
                  </a:moveTo>
                  <a:cubicBezTo>
                    <a:pt x="338" y="13"/>
                    <a:pt x="442" y="193"/>
                    <a:pt x="444" y="197"/>
                  </a:cubicBezTo>
                  <a:cubicBezTo>
                    <a:pt x="442" y="201"/>
                    <a:pt x="338" y="381"/>
                    <a:pt x="336" y="385"/>
                  </a:cubicBezTo>
                  <a:cubicBezTo>
                    <a:pt x="331" y="385"/>
                    <a:pt x="123" y="385"/>
                    <a:pt x="118" y="385"/>
                  </a:cubicBezTo>
                  <a:cubicBezTo>
                    <a:pt x="116" y="381"/>
                    <a:pt x="12" y="201"/>
                    <a:pt x="10" y="197"/>
                  </a:cubicBezTo>
                  <a:cubicBezTo>
                    <a:pt x="12" y="193"/>
                    <a:pt x="116" y="13"/>
                    <a:pt x="118" y="9"/>
                  </a:cubicBezTo>
                  <a:cubicBezTo>
                    <a:pt x="123" y="9"/>
                    <a:pt x="331" y="9"/>
                    <a:pt x="33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 noEditPoints="1"/>
            </p:cNvSpPr>
            <p:nvPr/>
          </p:nvSpPr>
          <p:spPr bwMode="auto">
            <a:xfrm>
              <a:off x="5716965" y="809884"/>
              <a:ext cx="656101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 noEditPoints="1"/>
            </p:cNvSpPr>
            <p:nvPr/>
          </p:nvSpPr>
          <p:spPr bwMode="auto">
            <a:xfrm>
              <a:off x="6785585" y="181418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0 w 334"/>
                <a:gd name="T7" fmla="*/ 289 h 289"/>
                <a:gd name="T8" fmla="*/ 334 w 334"/>
                <a:gd name="T9" fmla="*/ 145 h 289"/>
                <a:gd name="T10" fmla="*/ 250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 noEditPoints="1"/>
            </p:cNvSpPr>
            <p:nvPr/>
          </p:nvSpPr>
          <p:spPr bwMode="auto">
            <a:xfrm>
              <a:off x="7628302" y="477975"/>
              <a:ext cx="656101" cy="567584"/>
            </a:xfrm>
            <a:custGeom>
              <a:avLst/>
              <a:gdLst>
                <a:gd name="T0" fmla="*/ 83 w 334"/>
                <a:gd name="T1" fmla="*/ 0 h 289"/>
                <a:gd name="T2" fmla="*/ 0 w 334"/>
                <a:gd name="T3" fmla="*/ 144 h 289"/>
                <a:gd name="T4" fmla="*/ 83 w 334"/>
                <a:gd name="T5" fmla="*/ 289 h 289"/>
                <a:gd name="T6" fmla="*/ 250 w 334"/>
                <a:gd name="T7" fmla="*/ 289 h 289"/>
                <a:gd name="T8" fmla="*/ 334 w 334"/>
                <a:gd name="T9" fmla="*/ 144 h 289"/>
                <a:gd name="T10" fmla="*/ 250 w 334"/>
                <a:gd name="T11" fmla="*/ 0 h 289"/>
                <a:gd name="T12" fmla="*/ 83 w 334"/>
                <a:gd name="T13" fmla="*/ 0 h 289"/>
                <a:gd name="T14" fmla="*/ 245 w 334"/>
                <a:gd name="T15" fmla="*/ 8 h 289"/>
                <a:gd name="T16" fmla="*/ 324 w 334"/>
                <a:gd name="T17" fmla="*/ 144 h 289"/>
                <a:gd name="T18" fmla="*/ 245 w 334"/>
                <a:gd name="T19" fmla="*/ 280 h 289"/>
                <a:gd name="T20" fmla="*/ 88 w 334"/>
                <a:gd name="T21" fmla="*/ 280 h 289"/>
                <a:gd name="T22" fmla="*/ 10 w 334"/>
                <a:gd name="T23" fmla="*/ 144 h 289"/>
                <a:gd name="T24" fmla="*/ 88 w 334"/>
                <a:gd name="T25" fmla="*/ 8 h 289"/>
                <a:gd name="T26" fmla="*/ 245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3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3" y="0"/>
                  </a:lnTo>
                  <a:close/>
                  <a:moveTo>
                    <a:pt x="245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5" y="280"/>
                  </a:cubicBezTo>
                  <a:cubicBezTo>
                    <a:pt x="241" y="280"/>
                    <a:pt x="93" y="280"/>
                    <a:pt x="88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8" y="8"/>
                  </a:cubicBezTo>
                  <a:cubicBezTo>
                    <a:pt x="93" y="8"/>
                    <a:pt x="241" y="8"/>
                    <a:pt x="245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4"/>
            <p:cNvSpPr>
              <a:spLocks noChangeArrowheads="1"/>
            </p:cNvSpPr>
            <p:nvPr userDrawn="1"/>
          </p:nvSpPr>
          <p:spPr bwMode="auto">
            <a:xfrm>
              <a:off x="7115600" y="1159469"/>
              <a:ext cx="306443" cy="345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 noEditPoints="1"/>
            </p:cNvSpPr>
            <p:nvPr userDrawn="1"/>
          </p:nvSpPr>
          <p:spPr bwMode="auto">
            <a:xfrm>
              <a:off x="6946663" y="1051451"/>
              <a:ext cx="640387" cy="689350"/>
            </a:xfrm>
            <a:custGeom>
              <a:avLst/>
              <a:gdLst>
                <a:gd name="T0" fmla="*/ 777813 w 1039209"/>
                <a:gd name="T1" fmla="*/ 0 h 1118903"/>
                <a:gd name="T2" fmla="*/ 258209 w 1039209"/>
                <a:gd name="T3" fmla="*/ 0 h 1118903"/>
                <a:gd name="T4" fmla="*/ 0 w 1039209"/>
                <a:gd name="T5" fmla="*/ 449474 h 1118903"/>
                <a:gd name="T6" fmla="*/ 178515 w 1039209"/>
                <a:gd name="T7" fmla="*/ 761874 h 1118903"/>
                <a:gd name="T8" fmla="*/ 130698 w 1039209"/>
                <a:gd name="T9" fmla="*/ 1118903 h 1118903"/>
                <a:gd name="T10" fmla="*/ 436723 w 1039209"/>
                <a:gd name="T11" fmla="*/ 898948 h 1118903"/>
                <a:gd name="T12" fmla="*/ 777813 w 1039209"/>
                <a:gd name="T13" fmla="*/ 898948 h 1118903"/>
                <a:gd name="T14" fmla="*/ 1039209 w 1039209"/>
                <a:gd name="T15" fmla="*/ 449474 h 1118903"/>
                <a:gd name="T16" fmla="*/ 777813 w 1039209"/>
                <a:gd name="T17" fmla="*/ 0 h 1118903"/>
                <a:gd name="T18" fmla="*/ 723621 w 1039209"/>
                <a:gd name="T19" fmla="*/ 672617 h 1118903"/>
                <a:gd name="T20" fmla="*/ 331527 w 1039209"/>
                <a:gd name="T21" fmla="*/ 672617 h 1118903"/>
                <a:gd name="T22" fmla="*/ 331527 w 1039209"/>
                <a:gd name="T23" fmla="*/ 602486 h 1118903"/>
                <a:gd name="T24" fmla="*/ 723621 w 1039209"/>
                <a:gd name="T25" fmla="*/ 602486 h 1118903"/>
                <a:gd name="T26" fmla="*/ 723621 w 1039209"/>
                <a:gd name="T27" fmla="*/ 672617 h 1118903"/>
                <a:gd name="T28" fmla="*/ 723621 w 1039209"/>
                <a:gd name="T29" fmla="*/ 484539 h 1118903"/>
                <a:gd name="T30" fmla="*/ 331527 w 1039209"/>
                <a:gd name="T31" fmla="*/ 484539 h 1118903"/>
                <a:gd name="T32" fmla="*/ 331527 w 1039209"/>
                <a:gd name="T33" fmla="*/ 414409 h 1118903"/>
                <a:gd name="T34" fmla="*/ 723621 w 1039209"/>
                <a:gd name="T35" fmla="*/ 414409 h 1118903"/>
                <a:gd name="T36" fmla="*/ 723621 w 1039209"/>
                <a:gd name="T37" fmla="*/ 484539 h 1118903"/>
                <a:gd name="T38" fmla="*/ 723621 w 1039209"/>
                <a:gd name="T39" fmla="*/ 296462 h 1118903"/>
                <a:gd name="T40" fmla="*/ 331527 w 1039209"/>
                <a:gd name="T41" fmla="*/ 296462 h 1118903"/>
                <a:gd name="T42" fmla="*/ 331527 w 1039209"/>
                <a:gd name="T43" fmla="*/ 226331 h 1118903"/>
                <a:gd name="T44" fmla="*/ 723621 w 1039209"/>
                <a:gd name="T45" fmla="*/ 226331 h 1118903"/>
                <a:gd name="T46" fmla="*/ 723621 w 1039209"/>
                <a:gd name="T47" fmla="*/ 296462 h 1118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9209" h="1118903">
                  <a:moveTo>
                    <a:pt x="777813" y="0"/>
                  </a:moveTo>
                  <a:lnTo>
                    <a:pt x="258209" y="0"/>
                  </a:lnTo>
                  <a:lnTo>
                    <a:pt x="0" y="449474"/>
                  </a:lnTo>
                  <a:lnTo>
                    <a:pt x="178515" y="761874"/>
                  </a:lnTo>
                  <a:lnTo>
                    <a:pt x="130698" y="1118903"/>
                  </a:lnTo>
                  <a:lnTo>
                    <a:pt x="436723" y="898948"/>
                  </a:lnTo>
                  <a:lnTo>
                    <a:pt x="777813" y="898948"/>
                  </a:lnTo>
                  <a:lnTo>
                    <a:pt x="1039209" y="449474"/>
                  </a:lnTo>
                  <a:lnTo>
                    <a:pt x="777813" y="0"/>
                  </a:lnTo>
                  <a:close/>
                  <a:moveTo>
                    <a:pt x="723621" y="672617"/>
                  </a:moveTo>
                  <a:lnTo>
                    <a:pt x="331527" y="672617"/>
                  </a:lnTo>
                  <a:lnTo>
                    <a:pt x="331527" y="602486"/>
                  </a:lnTo>
                  <a:lnTo>
                    <a:pt x="723621" y="602486"/>
                  </a:lnTo>
                  <a:lnTo>
                    <a:pt x="723621" y="672617"/>
                  </a:lnTo>
                  <a:close/>
                  <a:moveTo>
                    <a:pt x="723621" y="484539"/>
                  </a:moveTo>
                  <a:lnTo>
                    <a:pt x="331527" y="484539"/>
                  </a:lnTo>
                  <a:lnTo>
                    <a:pt x="331527" y="414409"/>
                  </a:lnTo>
                  <a:lnTo>
                    <a:pt x="723621" y="414409"/>
                  </a:lnTo>
                  <a:lnTo>
                    <a:pt x="723621" y="484539"/>
                  </a:lnTo>
                  <a:close/>
                  <a:moveTo>
                    <a:pt x="723621" y="296462"/>
                  </a:moveTo>
                  <a:lnTo>
                    <a:pt x="331527" y="296462"/>
                  </a:lnTo>
                  <a:lnTo>
                    <a:pt x="331527" y="226331"/>
                  </a:lnTo>
                  <a:lnTo>
                    <a:pt x="723621" y="226331"/>
                  </a:lnTo>
                  <a:lnTo>
                    <a:pt x="723621" y="29646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8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1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0A033-1FCA-4B53-97AE-D7C54A9A8D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656EA2-17EF-4EEC-92A0-3C4EAA5B4E3B}" type="slidenum">
              <a:rPr lang="bg-B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0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0A033-1FCA-4B53-97AE-D7C54A9A8D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656EA2-17EF-4EEC-92A0-3C4EAA5B4E3B}" type="slidenum">
              <a:rPr lang="bg-B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 descr="Picture1"/>
          <p:cNvSpPr>
            <a:spLocks/>
          </p:cNvSpPr>
          <p:nvPr userDrawn="1"/>
        </p:nvSpPr>
        <p:spPr bwMode="auto">
          <a:xfrm>
            <a:off x="780643" y="1573186"/>
            <a:ext cx="3023233" cy="2612149"/>
          </a:xfrm>
          <a:custGeom>
            <a:avLst/>
            <a:gdLst>
              <a:gd name="T0" fmla="*/ 509890 w 2042748"/>
              <a:gd name="T1" fmla="*/ 1765495 h 1765495"/>
              <a:gd name="T2" fmla="*/ 0 w 2042748"/>
              <a:gd name="T3" fmla="*/ 882748 h 1765495"/>
              <a:gd name="T4" fmla="*/ 509890 w 2042748"/>
              <a:gd name="T5" fmla="*/ 0 h 1765495"/>
              <a:gd name="T6" fmla="*/ 1532858 w 2042748"/>
              <a:gd name="T7" fmla="*/ 0 h 1765495"/>
              <a:gd name="T8" fmla="*/ 2042748 w 2042748"/>
              <a:gd name="T9" fmla="*/ 882748 h 1765495"/>
              <a:gd name="T10" fmla="*/ 1532858 w 2042748"/>
              <a:gd name="T11" fmla="*/ 1765495 h 1765495"/>
              <a:gd name="T12" fmla="*/ 509890 w 2042748"/>
              <a:gd name="T13" fmla="*/ 1765495 h 1765495"/>
              <a:gd name="T14" fmla="*/ 509890 w 2042748"/>
              <a:gd name="T15" fmla="*/ 1765495 h 1765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42748" h="1765495">
                <a:moveTo>
                  <a:pt x="509890" y="1765495"/>
                </a:moveTo>
                <a:lnTo>
                  <a:pt x="0" y="882748"/>
                </a:lnTo>
                <a:lnTo>
                  <a:pt x="509890" y="0"/>
                </a:lnTo>
                <a:lnTo>
                  <a:pt x="1532858" y="0"/>
                </a:lnTo>
                <a:lnTo>
                  <a:pt x="2042748" y="882748"/>
                </a:lnTo>
                <a:lnTo>
                  <a:pt x="1532858" y="1765495"/>
                </a:lnTo>
                <a:lnTo>
                  <a:pt x="509890" y="1765495"/>
                </a:lnTo>
                <a:lnTo>
                  <a:pt x="509890" y="176549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47" cap="flat">
                <a:solidFill>
                  <a:srgbClr val="21212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F2B2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00620" y="2592194"/>
            <a:ext cx="4128962" cy="12453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00620" y="3907825"/>
            <a:ext cx="4128962" cy="4355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69994" y="302218"/>
            <a:ext cx="5321206" cy="6260742"/>
            <a:chOff x="469994" y="302218"/>
            <a:chExt cx="5321206" cy="626074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26219" y="807172"/>
              <a:ext cx="364981" cy="525424"/>
            </a:xfrm>
            <a:custGeom>
              <a:avLst/>
              <a:gdLst>
                <a:gd name="T0" fmla="*/ 0 w 341063"/>
                <a:gd name="T1" fmla="*/ 146625 h 490875"/>
                <a:gd name="T2" fmla="*/ 86063 w 341063"/>
                <a:gd name="T3" fmla="*/ 296437 h 490875"/>
                <a:gd name="T4" fmla="*/ 255001 w 341063"/>
                <a:gd name="T5" fmla="*/ 296437 h 490875"/>
                <a:gd name="T6" fmla="*/ 341063 w 341063"/>
                <a:gd name="T7" fmla="*/ 146625 h 490875"/>
                <a:gd name="T8" fmla="*/ 255001 w 341063"/>
                <a:gd name="T9" fmla="*/ 0 h 490875"/>
                <a:gd name="T10" fmla="*/ 86063 w 341063"/>
                <a:gd name="T11" fmla="*/ 0 h 490875"/>
                <a:gd name="T12" fmla="*/ 0 w 341063"/>
                <a:gd name="T13" fmla="*/ 146625 h 490875"/>
                <a:gd name="T14" fmla="*/ 60563 w 341063"/>
                <a:gd name="T15" fmla="*/ 146625 h 490875"/>
                <a:gd name="T16" fmla="*/ 114751 w 341063"/>
                <a:gd name="T17" fmla="*/ 51000 h 490875"/>
                <a:gd name="T18" fmla="*/ 226313 w 341063"/>
                <a:gd name="T19" fmla="*/ 51000 h 490875"/>
                <a:gd name="T20" fmla="*/ 283688 w 341063"/>
                <a:gd name="T21" fmla="*/ 146625 h 490875"/>
                <a:gd name="T22" fmla="*/ 226313 w 341063"/>
                <a:gd name="T23" fmla="*/ 245437 h 490875"/>
                <a:gd name="T24" fmla="*/ 114751 w 341063"/>
                <a:gd name="T25" fmla="*/ 245437 h 490875"/>
                <a:gd name="T26" fmla="*/ 60563 w 341063"/>
                <a:gd name="T27" fmla="*/ 146625 h 490875"/>
                <a:gd name="T28" fmla="*/ 216751 w 341063"/>
                <a:gd name="T29" fmla="*/ 446250 h 490875"/>
                <a:gd name="T30" fmla="*/ 124313 w 341063"/>
                <a:gd name="T31" fmla="*/ 446250 h 490875"/>
                <a:gd name="T32" fmla="*/ 124313 w 341063"/>
                <a:gd name="T33" fmla="*/ 490875 h 490875"/>
                <a:gd name="T34" fmla="*/ 216751 w 341063"/>
                <a:gd name="T35" fmla="*/ 490875 h 490875"/>
                <a:gd name="T36" fmla="*/ 216751 w 341063"/>
                <a:gd name="T37" fmla="*/ 446250 h 490875"/>
                <a:gd name="T38" fmla="*/ 258188 w 341063"/>
                <a:gd name="T39" fmla="*/ 318750 h 490875"/>
                <a:gd name="T40" fmla="*/ 86063 w 341063"/>
                <a:gd name="T41" fmla="*/ 318750 h 490875"/>
                <a:gd name="T42" fmla="*/ 86063 w 341063"/>
                <a:gd name="T43" fmla="*/ 363375 h 490875"/>
                <a:gd name="T44" fmla="*/ 258188 w 341063"/>
                <a:gd name="T45" fmla="*/ 363375 h 490875"/>
                <a:gd name="T46" fmla="*/ 258188 w 341063"/>
                <a:gd name="T47" fmla="*/ 318750 h 490875"/>
                <a:gd name="T48" fmla="*/ 258188 w 341063"/>
                <a:gd name="T49" fmla="*/ 382500 h 490875"/>
                <a:gd name="T50" fmla="*/ 86063 w 341063"/>
                <a:gd name="T51" fmla="*/ 382500 h 490875"/>
                <a:gd name="T52" fmla="*/ 86063 w 341063"/>
                <a:gd name="T53" fmla="*/ 427125 h 490875"/>
                <a:gd name="T54" fmla="*/ 258188 w 341063"/>
                <a:gd name="T55" fmla="*/ 427125 h 490875"/>
                <a:gd name="T56" fmla="*/ 258188 w 341063"/>
                <a:gd name="T57" fmla="*/ 382500 h 490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063" h="490875">
                  <a:moveTo>
                    <a:pt x="0" y="146625"/>
                  </a:moveTo>
                  <a:lnTo>
                    <a:pt x="86063" y="296437"/>
                  </a:lnTo>
                  <a:lnTo>
                    <a:pt x="255001" y="296437"/>
                  </a:lnTo>
                  <a:lnTo>
                    <a:pt x="341063" y="146625"/>
                  </a:lnTo>
                  <a:lnTo>
                    <a:pt x="255001" y="0"/>
                  </a:lnTo>
                  <a:lnTo>
                    <a:pt x="86063" y="0"/>
                  </a:lnTo>
                  <a:lnTo>
                    <a:pt x="0" y="146625"/>
                  </a:lnTo>
                  <a:close/>
                  <a:moveTo>
                    <a:pt x="60563" y="146625"/>
                  </a:moveTo>
                  <a:lnTo>
                    <a:pt x="114751" y="51000"/>
                  </a:lnTo>
                  <a:lnTo>
                    <a:pt x="226313" y="51000"/>
                  </a:lnTo>
                  <a:lnTo>
                    <a:pt x="283688" y="146625"/>
                  </a:lnTo>
                  <a:lnTo>
                    <a:pt x="226313" y="245437"/>
                  </a:lnTo>
                  <a:lnTo>
                    <a:pt x="114751" y="245437"/>
                  </a:lnTo>
                  <a:lnTo>
                    <a:pt x="60563" y="146625"/>
                  </a:lnTo>
                  <a:close/>
                  <a:moveTo>
                    <a:pt x="216751" y="446250"/>
                  </a:moveTo>
                  <a:lnTo>
                    <a:pt x="124313" y="446250"/>
                  </a:lnTo>
                  <a:lnTo>
                    <a:pt x="124313" y="490875"/>
                  </a:lnTo>
                  <a:lnTo>
                    <a:pt x="216751" y="490875"/>
                  </a:lnTo>
                  <a:lnTo>
                    <a:pt x="216751" y="446250"/>
                  </a:lnTo>
                  <a:close/>
                  <a:moveTo>
                    <a:pt x="258188" y="318750"/>
                  </a:moveTo>
                  <a:lnTo>
                    <a:pt x="86063" y="318750"/>
                  </a:lnTo>
                  <a:lnTo>
                    <a:pt x="86063" y="363375"/>
                  </a:lnTo>
                  <a:lnTo>
                    <a:pt x="258188" y="363375"/>
                  </a:lnTo>
                  <a:lnTo>
                    <a:pt x="258188" y="318750"/>
                  </a:lnTo>
                  <a:close/>
                  <a:moveTo>
                    <a:pt x="258188" y="382500"/>
                  </a:moveTo>
                  <a:lnTo>
                    <a:pt x="86063" y="382500"/>
                  </a:lnTo>
                  <a:lnTo>
                    <a:pt x="86063" y="427125"/>
                  </a:lnTo>
                  <a:lnTo>
                    <a:pt x="258188" y="427125"/>
                  </a:lnTo>
                  <a:lnTo>
                    <a:pt x="258188" y="3825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36297" y="4874095"/>
              <a:ext cx="1268903" cy="1102028"/>
            </a:xfrm>
            <a:custGeom>
              <a:avLst/>
              <a:gdLst>
                <a:gd name="T0" fmla="*/ 889314 w 1185752"/>
                <a:gd name="T1" fmla="*/ 0 h 1029564"/>
                <a:gd name="T2" fmla="*/ 296438 w 1185752"/>
                <a:gd name="T3" fmla="*/ 0 h 1029564"/>
                <a:gd name="T4" fmla="*/ 0 w 1185752"/>
                <a:gd name="T5" fmla="*/ 513188 h 1029564"/>
                <a:gd name="T6" fmla="*/ 296438 w 1185752"/>
                <a:gd name="T7" fmla="*/ 1029564 h 1029564"/>
                <a:gd name="T8" fmla="*/ 889314 w 1185752"/>
                <a:gd name="T9" fmla="*/ 1029564 h 1029564"/>
                <a:gd name="T10" fmla="*/ 1185752 w 1185752"/>
                <a:gd name="T11" fmla="*/ 513188 h 1029564"/>
                <a:gd name="T12" fmla="*/ 889314 w 1185752"/>
                <a:gd name="T13" fmla="*/ 0 h 1029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752" h="1029564">
                  <a:moveTo>
                    <a:pt x="889314" y="0"/>
                  </a:moveTo>
                  <a:lnTo>
                    <a:pt x="296438" y="0"/>
                  </a:lnTo>
                  <a:lnTo>
                    <a:pt x="0" y="513188"/>
                  </a:lnTo>
                  <a:lnTo>
                    <a:pt x="296438" y="1029564"/>
                  </a:lnTo>
                  <a:lnTo>
                    <a:pt x="889314" y="1029564"/>
                  </a:lnTo>
                  <a:lnTo>
                    <a:pt x="1185752" y="513188"/>
                  </a:lnTo>
                  <a:lnTo>
                    <a:pt x="889314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23775" y="848115"/>
              <a:ext cx="1541786" cy="1334033"/>
            </a:xfrm>
            <a:custGeom>
              <a:avLst/>
              <a:gdLst>
                <a:gd name="T0" fmla="*/ 360188 w 1440753"/>
                <a:gd name="T1" fmla="*/ 1246314 h 1246314"/>
                <a:gd name="T2" fmla="*/ 0 w 1440753"/>
                <a:gd name="T3" fmla="*/ 621563 h 1246314"/>
                <a:gd name="T4" fmla="*/ 360188 w 1440753"/>
                <a:gd name="T5" fmla="*/ 0 h 1246314"/>
                <a:gd name="T6" fmla="*/ 1080565 w 1440753"/>
                <a:gd name="T7" fmla="*/ 0 h 1246314"/>
                <a:gd name="T8" fmla="*/ 1440753 w 1440753"/>
                <a:gd name="T9" fmla="*/ 621563 h 1246314"/>
                <a:gd name="T10" fmla="*/ 1080565 w 1440753"/>
                <a:gd name="T11" fmla="*/ 1246314 h 1246314"/>
                <a:gd name="T12" fmla="*/ 360188 w 1440753"/>
                <a:gd name="T13" fmla="*/ 1246314 h 1246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753" h="1246314">
                  <a:moveTo>
                    <a:pt x="360188" y="1246314"/>
                  </a:moveTo>
                  <a:lnTo>
                    <a:pt x="0" y="621563"/>
                  </a:lnTo>
                  <a:lnTo>
                    <a:pt x="360188" y="0"/>
                  </a:lnTo>
                  <a:lnTo>
                    <a:pt x="1080565" y="0"/>
                  </a:lnTo>
                  <a:lnTo>
                    <a:pt x="1440753" y="621563"/>
                  </a:lnTo>
                  <a:lnTo>
                    <a:pt x="1080565" y="1246314"/>
                  </a:lnTo>
                  <a:lnTo>
                    <a:pt x="360188" y="124631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53393" y="5464345"/>
              <a:ext cx="1272314" cy="1098615"/>
            </a:xfrm>
            <a:custGeom>
              <a:avLst/>
              <a:gdLst>
                <a:gd name="T0" fmla="*/ 296438 w 1188940"/>
                <a:gd name="T1" fmla="*/ 1026376 h 1026376"/>
                <a:gd name="T2" fmla="*/ 0 w 1188940"/>
                <a:gd name="T3" fmla="*/ 513188 h 1026376"/>
                <a:gd name="T4" fmla="*/ 296438 w 1188940"/>
                <a:gd name="T5" fmla="*/ 0 h 1026376"/>
                <a:gd name="T6" fmla="*/ 892502 w 1188940"/>
                <a:gd name="T7" fmla="*/ 0 h 1026376"/>
                <a:gd name="T8" fmla="*/ 1188940 w 1188940"/>
                <a:gd name="T9" fmla="*/ 513188 h 1026376"/>
                <a:gd name="T10" fmla="*/ 892502 w 1188940"/>
                <a:gd name="T11" fmla="*/ 1026376 h 1026376"/>
                <a:gd name="T12" fmla="*/ 296438 w 1188940"/>
                <a:gd name="T13" fmla="*/ 1026376 h 1026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8940" h="1026376">
                  <a:moveTo>
                    <a:pt x="296438" y="1026376"/>
                  </a:moveTo>
                  <a:lnTo>
                    <a:pt x="0" y="513188"/>
                  </a:lnTo>
                  <a:lnTo>
                    <a:pt x="296438" y="0"/>
                  </a:lnTo>
                  <a:lnTo>
                    <a:pt x="892502" y="0"/>
                  </a:lnTo>
                  <a:lnTo>
                    <a:pt x="1188940" y="513188"/>
                  </a:lnTo>
                  <a:lnTo>
                    <a:pt x="892502" y="1026376"/>
                  </a:lnTo>
                  <a:lnTo>
                    <a:pt x="296438" y="10263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2523433" y="851525"/>
              <a:ext cx="712906" cy="617545"/>
            </a:xfrm>
            <a:custGeom>
              <a:avLst/>
              <a:gdLst>
                <a:gd name="T0" fmla="*/ 500439 w 666189"/>
                <a:gd name="T1" fmla="*/ 0 h 576938"/>
                <a:gd name="T2" fmla="*/ 165751 w 666189"/>
                <a:gd name="T3" fmla="*/ 0 h 576938"/>
                <a:gd name="T4" fmla="*/ 0 w 666189"/>
                <a:gd name="T5" fmla="*/ 290063 h 576938"/>
                <a:gd name="T6" fmla="*/ 165751 w 666189"/>
                <a:gd name="T7" fmla="*/ 576938 h 576938"/>
                <a:gd name="T8" fmla="*/ 500439 w 666189"/>
                <a:gd name="T9" fmla="*/ 576938 h 576938"/>
                <a:gd name="T10" fmla="*/ 666189 w 666189"/>
                <a:gd name="T11" fmla="*/ 290063 h 576938"/>
                <a:gd name="T12" fmla="*/ 500439 w 666189"/>
                <a:gd name="T13" fmla="*/ 0 h 576938"/>
                <a:gd name="T14" fmla="*/ 443064 w 666189"/>
                <a:gd name="T15" fmla="*/ 478126 h 576938"/>
                <a:gd name="T16" fmla="*/ 223126 w 666189"/>
                <a:gd name="T17" fmla="*/ 478126 h 576938"/>
                <a:gd name="T18" fmla="*/ 114750 w 666189"/>
                <a:gd name="T19" fmla="*/ 290063 h 576938"/>
                <a:gd name="T20" fmla="*/ 223126 w 666189"/>
                <a:gd name="T21" fmla="*/ 98813 h 576938"/>
                <a:gd name="T22" fmla="*/ 443064 w 666189"/>
                <a:gd name="T23" fmla="*/ 98813 h 576938"/>
                <a:gd name="T24" fmla="*/ 551439 w 666189"/>
                <a:gd name="T25" fmla="*/ 290063 h 576938"/>
                <a:gd name="T26" fmla="*/ 443064 w 666189"/>
                <a:gd name="T27" fmla="*/ 478126 h 576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6189" h="576938">
                  <a:moveTo>
                    <a:pt x="500439" y="0"/>
                  </a:moveTo>
                  <a:lnTo>
                    <a:pt x="165751" y="0"/>
                  </a:lnTo>
                  <a:lnTo>
                    <a:pt x="0" y="290063"/>
                  </a:lnTo>
                  <a:lnTo>
                    <a:pt x="165751" y="576938"/>
                  </a:lnTo>
                  <a:lnTo>
                    <a:pt x="500439" y="576938"/>
                  </a:lnTo>
                  <a:lnTo>
                    <a:pt x="666189" y="290063"/>
                  </a:lnTo>
                  <a:lnTo>
                    <a:pt x="500439" y="0"/>
                  </a:lnTo>
                  <a:close/>
                  <a:moveTo>
                    <a:pt x="443064" y="478126"/>
                  </a:moveTo>
                  <a:lnTo>
                    <a:pt x="223126" y="478126"/>
                  </a:lnTo>
                  <a:lnTo>
                    <a:pt x="114750" y="290063"/>
                  </a:lnTo>
                  <a:lnTo>
                    <a:pt x="223126" y="98813"/>
                  </a:lnTo>
                  <a:lnTo>
                    <a:pt x="443064" y="98813"/>
                  </a:lnTo>
                  <a:lnTo>
                    <a:pt x="551439" y="290063"/>
                  </a:lnTo>
                  <a:lnTo>
                    <a:pt x="443064" y="4781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334691" y="302218"/>
              <a:ext cx="1111995" cy="962141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605866" y="4601147"/>
              <a:ext cx="600341" cy="320714"/>
            </a:xfrm>
            <a:custGeom>
              <a:avLst/>
              <a:gdLst>
                <a:gd name="T0" fmla="*/ 97 w 176"/>
                <a:gd name="T1" fmla="*/ 94 h 94"/>
                <a:gd name="T2" fmla="*/ 176 w 176"/>
                <a:gd name="T3" fmla="*/ 47 h 94"/>
                <a:gd name="T4" fmla="*/ 97 w 176"/>
                <a:gd name="T5" fmla="*/ 0 h 94"/>
                <a:gd name="T6" fmla="*/ 97 w 176"/>
                <a:gd name="T7" fmla="*/ 28 h 94"/>
                <a:gd name="T8" fmla="*/ 0 w 176"/>
                <a:gd name="T9" fmla="*/ 28 h 94"/>
                <a:gd name="T10" fmla="*/ 0 w 176"/>
                <a:gd name="T11" fmla="*/ 66 h 94"/>
                <a:gd name="T12" fmla="*/ 97 w 176"/>
                <a:gd name="T13" fmla="*/ 66 h 94"/>
                <a:gd name="T14" fmla="*/ 97 w 176"/>
                <a:gd name="T15" fmla="*/ 94 h 94"/>
                <a:gd name="T16" fmla="*/ 12 w 176"/>
                <a:gd name="T17" fmla="*/ 55 h 94"/>
                <a:gd name="T18" fmla="*/ 12 w 176"/>
                <a:gd name="T19" fmla="*/ 39 h 94"/>
                <a:gd name="T20" fmla="*/ 109 w 176"/>
                <a:gd name="T21" fmla="*/ 39 h 94"/>
                <a:gd name="T22" fmla="*/ 109 w 176"/>
                <a:gd name="T23" fmla="*/ 21 h 94"/>
                <a:gd name="T24" fmla="*/ 153 w 176"/>
                <a:gd name="T25" fmla="*/ 47 h 94"/>
                <a:gd name="T26" fmla="*/ 109 w 176"/>
                <a:gd name="T27" fmla="*/ 73 h 94"/>
                <a:gd name="T28" fmla="*/ 109 w 176"/>
                <a:gd name="T29" fmla="*/ 55 h 94"/>
                <a:gd name="T30" fmla="*/ 12 w 176"/>
                <a:gd name="T31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94">
                  <a:moveTo>
                    <a:pt x="97" y="94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21"/>
                    <a:pt x="97" y="28"/>
                  </a:cubicBezTo>
                  <a:cubicBezTo>
                    <a:pt x="86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86" y="66"/>
                    <a:pt x="97" y="66"/>
                  </a:cubicBezTo>
                  <a:cubicBezTo>
                    <a:pt x="97" y="73"/>
                    <a:pt x="97" y="94"/>
                    <a:pt x="97" y="94"/>
                  </a:cubicBezTo>
                  <a:close/>
                  <a:moveTo>
                    <a:pt x="12" y="55"/>
                  </a:moveTo>
                  <a:cubicBezTo>
                    <a:pt x="12" y="49"/>
                    <a:pt x="12" y="45"/>
                    <a:pt x="12" y="39"/>
                  </a:cubicBezTo>
                  <a:cubicBezTo>
                    <a:pt x="22" y="39"/>
                    <a:pt x="109" y="39"/>
                    <a:pt x="109" y="39"/>
                  </a:cubicBezTo>
                  <a:cubicBezTo>
                    <a:pt x="109" y="39"/>
                    <a:pt x="109" y="27"/>
                    <a:pt x="109" y="21"/>
                  </a:cubicBezTo>
                  <a:cubicBezTo>
                    <a:pt x="119" y="27"/>
                    <a:pt x="143" y="41"/>
                    <a:pt x="153" y="47"/>
                  </a:cubicBezTo>
                  <a:cubicBezTo>
                    <a:pt x="143" y="53"/>
                    <a:pt x="119" y="67"/>
                    <a:pt x="109" y="73"/>
                  </a:cubicBezTo>
                  <a:cubicBezTo>
                    <a:pt x="109" y="67"/>
                    <a:pt x="109" y="55"/>
                    <a:pt x="109" y="55"/>
                  </a:cubicBezTo>
                  <a:cubicBezTo>
                    <a:pt x="109" y="55"/>
                    <a:pt x="22" y="55"/>
                    <a:pt x="12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189722" y="4788799"/>
              <a:ext cx="689028" cy="365068"/>
            </a:xfrm>
            <a:custGeom>
              <a:avLst/>
              <a:gdLst>
                <a:gd name="T0" fmla="*/ 91 w 202"/>
                <a:gd name="T1" fmla="*/ 75 h 107"/>
                <a:gd name="T2" fmla="*/ 202 w 202"/>
                <a:gd name="T3" fmla="*/ 75 h 107"/>
                <a:gd name="T4" fmla="*/ 202 w 202"/>
                <a:gd name="T5" fmla="*/ 31 h 107"/>
                <a:gd name="T6" fmla="*/ 91 w 202"/>
                <a:gd name="T7" fmla="*/ 31 h 107"/>
                <a:gd name="T8" fmla="*/ 91 w 202"/>
                <a:gd name="T9" fmla="*/ 0 h 107"/>
                <a:gd name="T10" fmla="*/ 0 w 202"/>
                <a:gd name="T11" fmla="*/ 53 h 107"/>
                <a:gd name="T12" fmla="*/ 91 w 202"/>
                <a:gd name="T13" fmla="*/ 107 h 107"/>
                <a:gd name="T14" fmla="*/ 91 w 202"/>
                <a:gd name="T15" fmla="*/ 75 h 107"/>
                <a:gd name="T16" fmla="*/ 78 w 202"/>
                <a:gd name="T17" fmla="*/ 62 h 107"/>
                <a:gd name="T18" fmla="*/ 78 w 202"/>
                <a:gd name="T19" fmla="*/ 83 h 107"/>
                <a:gd name="T20" fmla="*/ 27 w 202"/>
                <a:gd name="T21" fmla="*/ 53 h 107"/>
                <a:gd name="T22" fmla="*/ 78 w 202"/>
                <a:gd name="T23" fmla="*/ 23 h 107"/>
                <a:gd name="T24" fmla="*/ 78 w 202"/>
                <a:gd name="T25" fmla="*/ 45 h 107"/>
                <a:gd name="T26" fmla="*/ 188 w 202"/>
                <a:gd name="T27" fmla="*/ 45 h 107"/>
                <a:gd name="T28" fmla="*/ 188 w 202"/>
                <a:gd name="T29" fmla="*/ 62 h 107"/>
                <a:gd name="T30" fmla="*/ 78 w 202"/>
                <a:gd name="T3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07">
                  <a:moveTo>
                    <a:pt x="91" y="75"/>
                  </a:moveTo>
                  <a:cubicBezTo>
                    <a:pt x="103" y="75"/>
                    <a:pt x="202" y="75"/>
                    <a:pt x="202" y="75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103" y="31"/>
                    <a:pt x="91" y="31"/>
                  </a:cubicBezTo>
                  <a:cubicBezTo>
                    <a:pt x="91" y="24"/>
                    <a:pt x="91" y="0"/>
                    <a:pt x="91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83"/>
                    <a:pt x="91" y="75"/>
                  </a:cubicBezTo>
                  <a:close/>
                  <a:moveTo>
                    <a:pt x="78" y="62"/>
                  </a:moveTo>
                  <a:cubicBezTo>
                    <a:pt x="78" y="62"/>
                    <a:pt x="78" y="76"/>
                    <a:pt x="78" y="83"/>
                  </a:cubicBezTo>
                  <a:cubicBezTo>
                    <a:pt x="65" y="76"/>
                    <a:pt x="39" y="60"/>
                    <a:pt x="27" y="53"/>
                  </a:cubicBezTo>
                  <a:cubicBezTo>
                    <a:pt x="39" y="46"/>
                    <a:pt x="65" y="31"/>
                    <a:pt x="78" y="23"/>
                  </a:cubicBezTo>
                  <a:cubicBezTo>
                    <a:pt x="78" y="30"/>
                    <a:pt x="78" y="45"/>
                    <a:pt x="78" y="45"/>
                  </a:cubicBezTo>
                  <a:cubicBezTo>
                    <a:pt x="78" y="45"/>
                    <a:pt x="177" y="45"/>
                    <a:pt x="188" y="45"/>
                  </a:cubicBezTo>
                  <a:cubicBezTo>
                    <a:pt x="188" y="50"/>
                    <a:pt x="188" y="56"/>
                    <a:pt x="188" y="62"/>
                  </a:cubicBezTo>
                  <a:cubicBezTo>
                    <a:pt x="177" y="62"/>
                    <a:pt x="78" y="62"/>
                    <a:pt x="78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345493" y="4178079"/>
              <a:ext cx="436612" cy="436716"/>
            </a:xfrm>
            <a:custGeom>
              <a:avLst/>
              <a:gdLst>
                <a:gd name="T0" fmla="*/ 0 w 128"/>
                <a:gd name="T1" fmla="*/ 64 h 128"/>
                <a:gd name="T2" fmla="*/ 128 w 128"/>
                <a:gd name="T3" fmla="*/ 64 h 128"/>
                <a:gd name="T4" fmla="*/ 8 w 128"/>
                <a:gd name="T5" fmla="*/ 68 h 128"/>
                <a:gd name="T6" fmla="*/ 30 w 128"/>
                <a:gd name="T7" fmla="*/ 87 h 128"/>
                <a:gd name="T8" fmla="*/ 8 w 128"/>
                <a:gd name="T9" fmla="*/ 68 h 128"/>
                <a:gd name="T10" fmla="*/ 68 w 128"/>
                <a:gd name="T11" fmla="*/ 9 h 128"/>
                <a:gd name="T12" fmla="*/ 68 w 128"/>
                <a:gd name="T13" fmla="*/ 32 h 128"/>
                <a:gd name="T14" fmla="*/ 92 w 128"/>
                <a:gd name="T15" fmla="*/ 60 h 128"/>
                <a:gd name="T16" fmla="*/ 68 w 128"/>
                <a:gd name="T17" fmla="*/ 40 h 128"/>
                <a:gd name="T18" fmla="*/ 60 w 128"/>
                <a:gd name="T19" fmla="*/ 9 h 128"/>
                <a:gd name="T20" fmla="*/ 41 w 128"/>
                <a:gd name="T21" fmla="*/ 32 h 128"/>
                <a:gd name="T22" fmla="*/ 60 w 128"/>
                <a:gd name="T23" fmla="*/ 40 h 128"/>
                <a:gd name="T24" fmla="*/ 36 w 128"/>
                <a:gd name="T25" fmla="*/ 60 h 128"/>
                <a:gd name="T26" fmla="*/ 60 w 128"/>
                <a:gd name="T27" fmla="*/ 40 h 128"/>
                <a:gd name="T28" fmla="*/ 8 w 128"/>
                <a:gd name="T29" fmla="*/ 60 h 128"/>
                <a:gd name="T30" fmla="*/ 31 w 128"/>
                <a:gd name="T31" fmla="*/ 40 h 128"/>
                <a:gd name="T32" fmla="*/ 36 w 128"/>
                <a:gd name="T33" fmla="*/ 68 h 128"/>
                <a:gd name="T34" fmla="*/ 60 w 128"/>
                <a:gd name="T35" fmla="*/ 87 h 128"/>
                <a:gd name="T36" fmla="*/ 36 w 128"/>
                <a:gd name="T37" fmla="*/ 68 h 128"/>
                <a:gd name="T38" fmla="*/ 60 w 128"/>
                <a:gd name="T39" fmla="*/ 119 h 128"/>
                <a:gd name="T40" fmla="*/ 60 w 128"/>
                <a:gd name="T41" fmla="*/ 95 h 128"/>
                <a:gd name="T42" fmla="*/ 68 w 128"/>
                <a:gd name="T43" fmla="*/ 95 h 128"/>
                <a:gd name="T44" fmla="*/ 68 w 128"/>
                <a:gd name="T45" fmla="*/ 119 h 128"/>
                <a:gd name="T46" fmla="*/ 68 w 128"/>
                <a:gd name="T47" fmla="*/ 68 h 128"/>
                <a:gd name="T48" fmla="*/ 89 w 128"/>
                <a:gd name="T49" fmla="*/ 87 h 128"/>
                <a:gd name="T50" fmla="*/ 99 w 128"/>
                <a:gd name="T51" fmla="*/ 68 h 128"/>
                <a:gd name="T52" fmla="*/ 115 w 128"/>
                <a:gd name="T53" fmla="*/ 87 h 128"/>
                <a:gd name="T54" fmla="*/ 99 w 128"/>
                <a:gd name="T55" fmla="*/ 68 h 128"/>
                <a:gd name="T56" fmla="*/ 97 w 128"/>
                <a:gd name="T57" fmla="*/ 40 h 128"/>
                <a:gd name="T58" fmla="*/ 120 w 128"/>
                <a:gd name="T59" fmla="*/ 60 h 128"/>
                <a:gd name="T60" fmla="*/ 110 w 128"/>
                <a:gd name="T61" fmla="*/ 32 h 128"/>
                <a:gd name="T62" fmla="*/ 85 w 128"/>
                <a:gd name="T63" fmla="*/ 12 h 128"/>
                <a:gd name="T64" fmla="*/ 43 w 128"/>
                <a:gd name="T65" fmla="*/ 12 h 128"/>
                <a:gd name="T66" fmla="*/ 18 w 128"/>
                <a:gd name="T67" fmla="*/ 32 h 128"/>
                <a:gd name="T68" fmla="*/ 17 w 128"/>
                <a:gd name="T69" fmla="*/ 95 h 128"/>
                <a:gd name="T70" fmla="*/ 43 w 128"/>
                <a:gd name="T71" fmla="*/ 116 h 128"/>
                <a:gd name="T72" fmla="*/ 85 w 128"/>
                <a:gd name="T73" fmla="*/ 116 h 128"/>
                <a:gd name="T74" fmla="*/ 110 w 128"/>
                <a:gd name="T75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8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8" y="75"/>
                    <a:pt x="29" y="81"/>
                    <a:pt x="3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1"/>
                    <a:pt x="9" y="75"/>
                    <a:pt x="8" y="68"/>
                  </a:cubicBezTo>
                  <a:close/>
                  <a:moveTo>
                    <a:pt x="68" y="32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11"/>
                    <a:pt x="82" y="20"/>
                    <a:pt x="86" y="32"/>
                  </a:cubicBezTo>
                  <a:lnTo>
                    <a:pt x="68" y="32"/>
                  </a:lnTo>
                  <a:close/>
                  <a:moveTo>
                    <a:pt x="89" y="40"/>
                  </a:moveTo>
                  <a:cubicBezTo>
                    <a:pt x="90" y="46"/>
                    <a:pt x="91" y="53"/>
                    <a:pt x="92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89" y="40"/>
                  </a:lnTo>
                  <a:close/>
                  <a:moveTo>
                    <a:pt x="60" y="9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0"/>
                    <a:pt x="52" y="11"/>
                    <a:pt x="60" y="9"/>
                  </a:cubicBezTo>
                  <a:close/>
                  <a:moveTo>
                    <a:pt x="60" y="4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3"/>
                    <a:pt x="37" y="46"/>
                    <a:pt x="39" y="40"/>
                  </a:cubicBezTo>
                  <a:lnTo>
                    <a:pt x="60" y="40"/>
                  </a:lnTo>
                  <a:close/>
                  <a:moveTo>
                    <a:pt x="2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9" y="53"/>
                    <a:pt x="10" y="46"/>
                    <a:pt x="13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6"/>
                    <a:pt x="28" y="53"/>
                    <a:pt x="28" y="60"/>
                  </a:cubicBezTo>
                  <a:close/>
                  <a:moveTo>
                    <a:pt x="36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1"/>
                    <a:pt x="36" y="75"/>
                    <a:pt x="36" y="68"/>
                  </a:cubicBezTo>
                  <a:close/>
                  <a:moveTo>
                    <a:pt x="60" y="9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52" y="117"/>
                    <a:pt x="45" y="108"/>
                    <a:pt x="41" y="95"/>
                  </a:cubicBezTo>
                  <a:lnTo>
                    <a:pt x="60" y="95"/>
                  </a:lnTo>
                  <a:close/>
                  <a:moveTo>
                    <a:pt x="68" y="119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2" y="108"/>
                    <a:pt x="76" y="117"/>
                    <a:pt x="68" y="119"/>
                  </a:cubicBezTo>
                  <a:close/>
                  <a:moveTo>
                    <a:pt x="68" y="8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75"/>
                    <a:pt x="90" y="81"/>
                    <a:pt x="89" y="87"/>
                  </a:cubicBezTo>
                  <a:lnTo>
                    <a:pt x="68" y="87"/>
                  </a:lnTo>
                  <a:close/>
                  <a:moveTo>
                    <a:pt x="99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19" y="75"/>
                    <a:pt x="117" y="81"/>
                    <a:pt x="11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81"/>
                    <a:pt x="99" y="75"/>
                    <a:pt x="99" y="68"/>
                  </a:cubicBezTo>
                  <a:close/>
                  <a:moveTo>
                    <a:pt x="99" y="60"/>
                  </a:moveTo>
                  <a:cubicBezTo>
                    <a:pt x="99" y="53"/>
                    <a:pt x="98" y="46"/>
                    <a:pt x="97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7" y="46"/>
                    <a:pt x="119" y="53"/>
                    <a:pt x="120" y="60"/>
                  </a:cubicBezTo>
                  <a:lnTo>
                    <a:pt x="99" y="60"/>
                  </a:lnTo>
                  <a:close/>
                  <a:moveTo>
                    <a:pt x="110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2" y="24"/>
                    <a:pt x="89" y="17"/>
                    <a:pt x="85" y="12"/>
                  </a:cubicBezTo>
                  <a:cubicBezTo>
                    <a:pt x="95" y="16"/>
                    <a:pt x="103" y="23"/>
                    <a:pt x="110" y="32"/>
                  </a:cubicBezTo>
                  <a:close/>
                  <a:moveTo>
                    <a:pt x="43" y="12"/>
                  </a:moveTo>
                  <a:cubicBezTo>
                    <a:pt x="39" y="17"/>
                    <a:pt x="35" y="24"/>
                    <a:pt x="3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23"/>
                    <a:pt x="33" y="16"/>
                    <a:pt x="43" y="12"/>
                  </a:cubicBezTo>
                  <a:close/>
                  <a:moveTo>
                    <a:pt x="17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5" y="103"/>
                    <a:pt x="39" y="110"/>
                    <a:pt x="43" y="116"/>
                  </a:cubicBezTo>
                  <a:cubicBezTo>
                    <a:pt x="32" y="112"/>
                    <a:pt x="23" y="104"/>
                    <a:pt x="17" y="95"/>
                  </a:cubicBezTo>
                  <a:close/>
                  <a:moveTo>
                    <a:pt x="85" y="116"/>
                  </a:moveTo>
                  <a:cubicBezTo>
                    <a:pt x="89" y="110"/>
                    <a:pt x="93" y="103"/>
                    <a:pt x="95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04" y="104"/>
                    <a:pt x="95" y="112"/>
                    <a:pt x="85" y="1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469994" y="3837588"/>
              <a:ext cx="1006832" cy="871150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grpSp>
        <p:nvGrpSpPr>
          <p:cNvPr id="25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6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33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INFORMATION</a:t>
            </a:r>
          </a:p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dirty="0" smtClean="0">
              <a:solidFill>
                <a:srgbClr val="DFDCB7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8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479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4267200" cy="3505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334000" y="2209800"/>
            <a:ext cx="3176478" cy="3505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05126"/>
            <a:ext cx="5259765" cy="47607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9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33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INFORMATION</a:t>
            </a:r>
          </a:p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dirty="0" smtClean="0">
              <a:solidFill>
                <a:srgbClr val="DFDCB7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Group 101"/>
          <p:cNvGrpSpPr/>
          <p:nvPr userDrawn="1"/>
        </p:nvGrpSpPr>
        <p:grpSpPr>
          <a:xfrm>
            <a:off x="5943600" y="80962"/>
            <a:ext cx="3034450" cy="1747838"/>
            <a:chOff x="5943600" y="157274"/>
            <a:chExt cx="3105914" cy="1789001"/>
          </a:xfrm>
        </p:grpSpPr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7024599" y="1360749"/>
              <a:ext cx="411068" cy="423776"/>
            </a:xfrm>
            <a:custGeom>
              <a:avLst/>
              <a:gdLst>
                <a:gd name="T0" fmla="*/ 86 w 129"/>
                <a:gd name="T1" fmla="*/ 3 h 133"/>
                <a:gd name="T2" fmla="*/ 52 w 129"/>
                <a:gd name="T3" fmla="*/ 1 h 133"/>
                <a:gd name="T4" fmla="*/ 53 w 129"/>
                <a:gd name="T5" fmla="*/ 7 h 133"/>
                <a:gd name="T6" fmla="*/ 44 w 129"/>
                <a:gd name="T7" fmla="*/ 11 h 133"/>
                <a:gd name="T8" fmla="*/ 51 w 129"/>
                <a:gd name="T9" fmla="*/ 17 h 133"/>
                <a:gd name="T10" fmla="*/ 44 w 129"/>
                <a:gd name="T11" fmla="*/ 25 h 133"/>
                <a:gd name="T12" fmla="*/ 15 w 129"/>
                <a:gd name="T13" fmla="*/ 58 h 133"/>
                <a:gd name="T14" fmla="*/ 5 w 129"/>
                <a:gd name="T15" fmla="*/ 69 h 133"/>
                <a:gd name="T16" fmla="*/ 6 w 129"/>
                <a:gd name="T17" fmla="*/ 77 h 133"/>
                <a:gd name="T18" fmla="*/ 14 w 129"/>
                <a:gd name="T19" fmla="*/ 80 h 133"/>
                <a:gd name="T20" fmla="*/ 13 w 129"/>
                <a:gd name="T21" fmla="*/ 88 h 133"/>
                <a:gd name="T22" fmla="*/ 18 w 129"/>
                <a:gd name="T23" fmla="*/ 91 h 133"/>
                <a:gd name="T24" fmla="*/ 14 w 129"/>
                <a:gd name="T25" fmla="*/ 94 h 133"/>
                <a:gd name="T26" fmla="*/ 18 w 129"/>
                <a:gd name="T27" fmla="*/ 99 h 133"/>
                <a:gd name="T28" fmla="*/ 38 w 129"/>
                <a:gd name="T29" fmla="*/ 118 h 133"/>
                <a:gd name="T30" fmla="*/ 54 w 129"/>
                <a:gd name="T31" fmla="*/ 133 h 133"/>
                <a:gd name="T32" fmla="*/ 102 w 129"/>
                <a:gd name="T33" fmla="*/ 133 h 133"/>
                <a:gd name="T34" fmla="*/ 109 w 129"/>
                <a:gd name="T35" fmla="*/ 65 h 133"/>
                <a:gd name="T36" fmla="*/ 86 w 129"/>
                <a:gd name="T37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3">
                  <a:moveTo>
                    <a:pt x="86" y="3"/>
                  </a:moveTo>
                  <a:cubicBezTo>
                    <a:pt x="72" y="0"/>
                    <a:pt x="61" y="0"/>
                    <a:pt x="52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60" y="64"/>
                    <a:pt x="27" y="61"/>
                    <a:pt x="15" y="5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5"/>
                    <a:pt x="6" y="77"/>
                    <a:pt x="6" y="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7" y="127"/>
                    <a:pt x="38" y="118"/>
                    <a:pt x="38" y="118"/>
                  </a:cubicBezTo>
                  <a:cubicBezTo>
                    <a:pt x="38" y="118"/>
                    <a:pt x="52" y="111"/>
                    <a:pt x="54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9" y="98"/>
                    <a:pt x="109" y="65"/>
                    <a:pt x="109" y="65"/>
                  </a:cubicBezTo>
                  <a:cubicBezTo>
                    <a:pt x="129" y="15"/>
                    <a:pt x="86" y="3"/>
                    <a:pt x="86" y="3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4" name="Freeform 103"/>
            <p:cNvSpPr>
              <a:spLocks/>
            </p:cNvSpPr>
            <p:nvPr userDrawn="1"/>
          </p:nvSpPr>
          <p:spPr bwMode="auto">
            <a:xfrm>
              <a:off x="6568169" y="907548"/>
              <a:ext cx="697860" cy="720100"/>
            </a:xfrm>
            <a:custGeom>
              <a:avLst/>
              <a:gdLst>
                <a:gd name="T0" fmla="*/ 111 w 219"/>
                <a:gd name="T1" fmla="*/ 0 h 226"/>
                <a:gd name="T2" fmla="*/ 74 w 219"/>
                <a:gd name="T3" fmla="*/ 5 h 226"/>
                <a:gd name="T4" fmla="*/ 33 w 219"/>
                <a:gd name="T5" fmla="*/ 111 h 226"/>
                <a:gd name="T6" fmla="*/ 45 w 219"/>
                <a:gd name="T7" fmla="*/ 226 h 226"/>
                <a:gd name="T8" fmla="*/ 128 w 219"/>
                <a:gd name="T9" fmla="*/ 226 h 226"/>
                <a:gd name="T10" fmla="*/ 146 w 219"/>
                <a:gd name="T11" fmla="*/ 198 h 226"/>
                <a:gd name="T12" fmla="*/ 155 w 219"/>
                <a:gd name="T13" fmla="*/ 200 h 226"/>
                <a:gd name="T14" fmla="*/ 159 w 219"/>
                <a:gd name="T15" fmla="*/ 201 h 226"/>
                <a:gd name="T16" fmla="*/ 159 w 219"/>
                <a:gd name="T17" fmla="*/ 201 h 226"/>
                <a:gd name="T18" fmla="*/ 159 w 219"/>
                <a:gd name="T19" fmla="*/ 201 h 226"/>
                <a:gd name="T20" fmla="*/ 163 w 219"/>
                <a:gd name="T21" fmla="*/ 196 h 226"/>
                <a:gd name="T22" fmla="*/ 163 w 219"/>
                <a:gd name="T23" fmla="*/ 194 h 226"/>
                <a:gd name="T24" fmla="*/ 160 w 219"/>
                <a:gd name="T25" fmla="*/ 186 h 226"/>
                <a:gd name="T26" fmla="*/ 160 w 219"/>
                <a:gd name="T27" fmla="*/ 186 h 226"/>
                <a:gd name="T28" fmla="*/ 160 w 219"/>
                <a:gd name="T29" fmla="*/ 186 h 226"/>
                <a:gd name="T30" fmla="*/ 196 w 219"/>
                <a:gd name="T31" fmla="*/ 144 h 226"/>
                <a:gd name="T32" fmla="*/ 195 w 219"/>
                <a:gd name="T33" fmla="*/ 136 h 226"/>
                <a:gd name="T34" fmla="*/ 210 w 219"/>
                <a:gd name="T35" fmla="*/ 131 h 226"/>
                <a:gd name="T36" fmla="*/ 210 w 219"/>
                <a:gd name="T37" fmla="*/ 117 h 226"/>
                <a:gd name="T38" fmla="*/ 188 w 219"/>
                <a:gd name="T39" fmla="*/ 91 h 226"/>
                <a:gd name="T40" fmla="*/ 193 w 219"/>
                <a:gd name="T41" fmla="*/ 74 h 226"/>
                <a:gd name="T42" fmla="*/ 111 w 219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26">
                  <a:moveTo>
                    <a:pt x="111" y="0"/>
                  </a:moveTo>
                  <a:cubicBezTo>
                    <a:pt x="100" y="0"/>
                    <a:pt x="88" y="2"/>
                    <a:pt x="74" y="5"/>
                  </a:cubicBezTo>
                  <a:cubicBezTo>
                    <a:pt x="74" y="5"/>
                    <a:pt x="0" y="24"/>
                    <a:pt x="33" y="111"/>
                  </a:cubicBezTo>
                  <a:cubicBezTo>
                    <a:pt x="33" y="111"/>
                    <a:pt x="51" y="166"/>
                    <a:pt x="45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9" y="203"/>
                    <a:pt x="139" y="198"/>
                    <a:pt x="146" y="198"/>
                  </a:cubicBezTo>
                  <a:cubicBezTo>
                    <a:pt x="151" y="198"/>
                    <a:pt x="155" y="200"/>
                    <a:pt x="155" y="200"/>
                  </a:cubicBezTo>
                  <a:cubicBezTo>
                    <a:pt x="155" y="200"/>
                    <a:pt x="156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3" y="196"/>
                    <a:pt x="163" y="196"/>
                    <a:pt x="163" y="194"/>
                  </a:cubicBezTo>
                  <a:cubicBezTo>
                    <a:pt x="163" y="192"/>
                    <a:pt x="162" y="190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2" y="151"/>
                    <a:pt x="196" y="144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9" y="127"/>
                    <a:pt x="210" y="117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4" y="84"/>
                    <a:pt x="193" y="74"/>
                  </a:cubicBezTo>
                  <a:cubicBezTo>
                    <a:pt x="193" y="74"/>
                    <a:pt x="188" y="0"/>
                    <a:pt x="111" y="0"/>
                  </a:cubicBez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 userDrawn="1"/>
          </p:nvSpPr>
          <p:spPr bwMode="auto">
            <a:xfrm>
              <a:off x="7073773" y="1366372"/>
              <a:ext cx="127462" cy="184804"/>
            </a:xfrm>
            <a:custGeom>
              <a:avLst/>
              <a:gdLst>
                <a:gd name="T0" fmla="*/ 37 w 40"/>
                <a:gd name="T1" fmla="*/ 0 h 58"/>
                <a:gd name="T2" fmla="*/ 37 w 40"/>
                <a:gd name="T3" fmla="*/ 0 h 58"/>
                <a:gd name="T4" fmla="*/ 1 w 40"/>
                <a:gd name="T5" fmla="*/ 42 h 58"/>
                <a:gd name="T6" fmla="*/ 4 w 40"/>
                <a:gd name="T7" fmla="*/ 50 h 58"/>
                <a:gd name="T8" fmla="*/ 4 w 40"/>
                <a:gd name="T9" fmla="*/ 52 h 58"/>
                <a:gd name="T10" fmla="*/ 0 w 40"/>
                <a:gd name="T11" fmla="*/ 57 h 58"/>
                <a:gd name="T12" fmla="*/ 0 w 40"/>
                <a:gd name="T13" fmla="*/ 57 h 58"/>
                <a:gd name="T14" fmla="*/ 0 w 40"/>
                <a:gd name="T15" fmla="*/ 57 h 58"/>
                <a:gd name="T16" fmla="*/ 13 w 40"/>
                <a:gd name="T17" fmla="*/ 58 h 58"/>
                <a:gd name="T18" fmla="*/ 13 w 40"/>
                <a:gd name="T19" fmla="*/ 58 h 58"/>
                <a:gd name="T20" fmla="*/ 15 w 40"/>
                <a:gd name="T21" fmla="*/ 58 h 58"/>
                <a:gd name="T22" fmla="*/ 29 w 40"/>
                <a:gd name="T23" fmla="*/ 24 h 58"/>
                <a:gd name="T24" fmla="*/ 29 w 40"/>
                <a:gd name="T25" fmla="*/ 24 h 58"/>
                <a:gd name="T26" fmla="*/ 29 w 40"/>
                <a:gd name="T27" fmla="*/ 24 h 58"/>
                <a:gd name="T28" fmla="*/ 36 w 40"/>
                <a:gd name="T29" fmla="*/ 16 h 58"/>
                <a:gd name="T30" fmla="*/ 29 w 40"/>
                <a:gd name="T31" fmla="*/ 10 h 58"/>
                <a:gd name="T32" fmla="*/ 38 w 40"/>
                <a:gd name="T33" fmla="*/ 6 h 58"/>
                <a:gd name="T34" fmla="*/ 37 w 40"/>
                <a:gd name="T35" fmla="*/ 0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" y="7"/>
                    <a:pt x="1" y="42"/>
                    <a:pt x="1" y="42"/>
                  </a:cubicBezTo>
                  <a:cubicBezTo>
                    <a:pt x="3" y="46"/>
                    <a:pt x="4" y="48"/>
                    <a:pt x="4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" y="58"/>
                    <a:pt x="8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6" name="Freeform 105"/>
            <p:cNvSpPr>
              <a:spLocks noEditPoints="1"/>
            </p:cNvSpPr>
            <p:nvPr userDrawn="1"/>
          </p:nvSpPr>
          <p:spPr bwMode="auto">
            <a:xfrm>
              <a:off x="7074834" y="1366372"/>
              <a:ext cx="127462" cy="184804"/>
            </a:xfrm>
            <a:custGeom>
              <a:avLst/>
              <a:gdLst>
                <a:gd name="T0" fmla="*/ 13 w 40"/>
                <a:gd name="T1" fmla="*/ 58 h 58"/>
                <a:gd name="T2" fmla="*/ 13 w 40"/>
                <a:gd name="T3" fmla="*/ 58 h 58"/>
                <a:gd name="T4" fmla="*/ 13 w 40"/>
                <a:gd name="T5" fmla="*/ 58 h 58"/>
                <a:gd name="T6" fmla="*/ 13 w 40"/>
                <a:gd name="T7" fmla="*/ 58 h 58"/>
                <a:gd name="T8" fmla="*/ 0 w 40"/>
                <a:gd name="T9" fmla="*/ 57 h 58"/>
                <a:gd name="T10" fmla="*/ 0 w 40"/>
                <a:gd name="T11" fmla="*/ 57 h 58"/>
                <a:gd name="T12" fmla="*/ 0 w 40"/>
                <a:gd name="T13" fmla="*/ 57 h 58"/>
                <a:gd name="T14" fmla="*/ 29 w 40"/>
                <a:gd name="T15" fmla="*/ 24 h 58"/>
                <a:gd name="T16" fmla="*/ 29 w 40"/>
                <a:gd name="T17" fmla="*/ 24 h 58"/>
                <a:gd name="T18" fmla="*/ 15 w 40"/>
                <a:gd name="T19" fmla="*/ 58 h 58"/>
                <a:gd name="T20" fmla="*/ 29 w 40"/>
                <a:gd name="T21" fmla="*/ 24 h 58"/>
                <a:gd name="T22" fmla="*/ 29 w 40"/>
                <a:gd name="T23" fmla="*/ 10 h 58"/>
                <a:gd name="T24" fmla="*/ 29 w 40"/>
                <a:gd name="T25" fmla="*/ 10 h 58"/>
                <a:gd name="T26" fmla="*/ 36 w 40"/>
                <a:gd name="T27" fmla="*/ 16 h 58"/>
                <a:gd name="T28" fmla="*/ 29 w 40"/>
                <a:gd name="T29" fmla="*/ 10 h 58"/>
                <a:gd name="T30" fmla="*/ 37 w 40"/>
                <a:gd name="T31" fmla="*/ 0 h 58"/>
                <a:gd name="T32" fmla="*/ 37 w 40"/>
                <a:gd name="T33" fmla="*/ 0 h 58"/>
                <a:gd name="T34" fmla="*/ 38 w 40"/>
                <a:gd name="T35" fmla="*/ 6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40" y="51"/>
                    <a:pt x="28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62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7269215" y="824704"/>
              <a:ext cx="1092995" cy="1121571"/>
            </a:xfrm>
            <a:custGeom>
              <a:avLst/>
              <a:gdLst>
                <a:gd name="T0" fmla="*/ 174 w 343"/>
                <a:gd name="T1" fmla="*/ 0 h 352"/>
                <a:gd name="T2" fmla="*/ 115 w 343"/>
                <a:gd name="T3" fmla="*/ 8 h 352"/>
                <a:gd name="T4" fmla="*/ 51 w 343"/>
                <a:gd name="T5" fmla="*/ 172 h 352"/>
                <a:gd name="T6" fmla="*/ 70 w 343"/>
                <a:gd name="T7" fmla="*/ 352 h 352"/>
                <a:gd name="T8" fmla="*/ 200 w 343"/>
                <a:gd name="T9" fmla="*/ 352 h 352"/>
                <a:gd name="T10" fmla="*/ 228 w 343"/>
                <a:gd name="T11" fmla="*/ 309 h 352"/>
                <a:gd name="T12" fmla="*/ 241 w 343"/>
                <a:gd name="T13" fmla="*/ 312 h 352"/>
                <a:gd name="T14" fmla="*/ 268 w 343"/>
                <a:gd name="T15" fmla="*/ 316 h 352"/>
                <a:gd name="T16" fmla="*/ 294 w 343"/>
                <a:gd name="T17" fmla="*/ 262 h 352"/>
                <a:gd name="T18" fmla="*/ 304 w 343"/>
                <a:gd name="T19" fmla="*/ 249 h 352"/>
                <a:gd name="T20" fmla="*/ 294 w 343"/>
                <a:gd name="T21" fmla="*/ 240 h 352"/>
                <a:gd name="T22" fmla="*/ 307 w 343"/>
                <a:gd name="T23" fmla="*/ 233 h 352"/>
                <a:gd name="T24" fmla="*/ 305 w 343"/>
                <a:gd name="T25" fmla="*/ 212 h 352"/>
                <a:gd name="T26" fmla="*/ 327 w 343"/>
                <a:gd name="T27" fmla="*/ 204 h 352"/>
                <a:gd name="T28" fmla="*/ 328 w 343"/>
                <a:gd name="T29" fmla="*/ 182 h 352"/>
                <a:gd name="T30" fmla="*/ 320 w 343"/>
                <a:gd name="T31" fmla="*/ 173 h 352"/>
                <a:gd name="T32" fmla="*/ 282 w 343"/>
                <a:gd name="T33" fmla="*/ 173 h 352"/>
                <a:gd name="T34" fmla="*/ 261 w 343"/>
                <a:gd name="T35" fmla="*/ 139 h 352"/>
                <a:gd name="T36" fmla="*/ 258 w 343"/>
                <a:gd name="T37" fmla="*/ 138 h 352"/>
                <a:gd name="T38" fmla="*/ 257 w 343"/>
                <a:gd name="T39" fmla="*/ 139 h 352"/>
                <a:gd name="T40" fmla="*/ 248 w 343"/>
                <a:gd name="T41" fmla="*/ 141 h 352"/>
                <a:gd name="T42" fmla="*/ 248 w 343"/>
                <a:gd name="T43" fmla="*/ 141 h 352"/>
                <a:gd name="T44" fmla="*/ 248 w 343"/>
                <a:gd name="T45" fmla="*/ 141 h 352"/>
                <a:gd name="T46" fmla="*/ 227 w 343"/>
                <a:gd name="T47" fmla="*/ 144 h 352"/>
                <a:gd name="T48" fmla="*/ 226 w 343"/>
                <a:gd name="T49" fmla="*/ 144 h 352"/>
                <a:gd name="T50" fmla="*/ 226 w 343"/>
                <a:gd name="T51" fmla="*/ 144 h 352"/>
                <a:gd name="T52" fmla="*/ 226 w 343"/>
                <a:gd name="T53" fmla="*/ 144 h 352"/>
                <a:gd name="T54" fmla="*/ 225 w 343"/>
                <a:gd name="T55" fmla="*/ 144 h 352"/>
                <a:gd name="T56" fmla="*/ 203 w 343"/>
                <a:gd name="T57" fmla="*/ 106 h 352"/>
                <a:gd name="T58" fmla="*/ 204 w 343"/>
                <a:gd name="T59" fmla="*/ 102 h 352"/>
                <a:gd name="T60" fmla="*/ 205 w 343"/>
                <a:gd name="T61" fmla="*/ 101 h 352"/>
                <a:gd name="T62" fmla="*/ 205 w 343"/>
                <a:gd name="T63" fmla="*/ 100 h 352"/>
                <a:gd name="T64" fmla="*/ 197 w 343"/>
                <a:gd name="T65" fmla="*/ 90 h 352"/>
                <a:gd name="T66" fmla="*/ 205 w 343"/>
                <a:gd name="T67" fmla="*/ 82 h 352"/>
                <a:gd name="T68" fmla="*/ 194 w 343"/>
                <a:gd name="T69" fmla="*/ 76 h 352"/>
                <a:gd name="T70" fmla="*/ 196 w 343"/>
                <a:gd name="T71" fmla="*/ 59 h 352"/>
                <a:gd name="T72" fmla="*/ 178 w 343"/>
                <a:gd name="T73" fmla="*/ 53 h 352"/>
                <a:gd name="T74" fmla="*/ 172 w 343"/>
                <a:gd name="T75" fmla="*/ 45 h 352"/>
                <a:gd name="T76" fmla="*/ 177 w 343"/>
                <a:gd name="T77" fmla="*/ 35 h 352"/>
                <a:gd name="T78" fmla="*/ 205 w 343"/>
                <a:gd name="T79" fmla="*/ 3 h 352"/>
                <a:gd name="T80" fmla="*/ 174 w 343"/>
                <a:gd name="T8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3" h="352">
                  <a:moveTo>
                    <a:pt x="174" y="0"/>
                  </a:moveTo>
                  <a:cubicBezTo>
                    <a:pt x="156" y="0"/>
                    <a:pt x="137" y="2"/>
                    <a:pt x="115" y="8"/>
                  </a:cubicBezTo>
                  <a:cubicBezTo>
                    <a:pt x="115" y="8"/>
                    <a:pt x="0" y="37"/>
                    <a:pt x="51" y="172"/>
                  </a:cubicBezTo>
                  <a:cubicBezTo>
                    <a:pt x="51" y="172"/>
                    <a:pt x="79" y="259"/>
                    <a:pt x="70" y="352"/>
                  </a:cubicBezTo>
                  <a:cubicBezTo>
                    <a:pt x="200" y="352"/>
                    <a:pt x="200" y="352"/>
                    <a:pt x="200" y="352"/>
                  </a:cubicBezTo>
                  <a:cubicBezTo>
                    <a:pt x="202" y="316"/>
                    <a:pt x="217" y="309"/>
                    <a:pt x="228" y="309"/>
                  </a:cubicBezTo>
                  <a:cubicBezTo>
                    <a:pt x="236" y="309"/>
                    <a:pt x="241" y="312"/>
                    <a:pt x="241" y="312"/>
                  </a:cubicBezTo>
                  <a:cubicBezTo>
                    <a:pt x="241" y="312"/>
                    <a:pt x="254" y="316"/>
                    <a:pt x="268" y="316"/>
                  </a:cubicBezTo>
                  <a:cubicBezTo>
                    <a:pt x="289" y="316"/>
                    <a:pt x="313" y="307"/>
                    <a:pt x="294" y="262"/>
                  </a:cubicBezTo>
                  <a:cubicBezTo>
                    <a:pt x="304" y="249"/>
                    <a:pt x="304" y="249"/>
                    <a:pt x="304" y="249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7" y="233"/>
                    <a:pt x="307" y="233"/>
                    <a:pt x="307" y="233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7" y="204"/>
                    <a:pt x="343" y="198"/>
                    <a:pt x="328" y="182"/>
                  </a:cubicBezTo>
                  <a:cubicBezTo>
                    <a:pt x="320" y="173"/>
                    <a:pt x="320" y="173"/>
                    <a:pt x="320" y="173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0" y="147"/>
                    <a:pt x="270" y="140"/>
                    <a:pt x="261" y="139"/>
                  </a:cubicBezTo>
                  <a:cubicBezTo>
                    <a:pt x="260" y="139"/>
                    <a:pt x="259" y="138"/>
                    <a:pt x="258" y="138"/>
                  </a:cubicBezTo>
                  <a:cubicBezTo>
                    <a:pt x="258" y="138"/>
                    <a:pt x="257" y="139"/>
                    <a:pt x="257" y="139"/>
                  </a:cubicBezTo>
                  <a:cubicBezTo>
                    <a:pt x="252" y="139"/>
                    <a:pt x="249" y="140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37" y="144"/>
                    <a:pt x="227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5" y="144"/>
                    <a:pt x="225" y="144"/>
                  </a:cubicBezTo>
                  <a:cubicBezTo>
                    <a:pt x="209" y="144"/>
                    <a:pt x="192" y="137"/>
                    <a:pt x="203" y="106"/>
                  </a:cubicBezTo>
                  <a:cubicBezTo>
                    <a:pt x="203" y="105"/>
                    <a:pt x="204" y="103"/>
                    <a:pt x="204" y="102"/>
                  </a:cubicBezTo>
                  <a:cubicBezTo>
                    <a:pt x="204" y="102"/>
                    <a:pt x="204" y="101"/>
                    <a:pt x="205" y="101"/>
                  </a:cubicBezTo>
                  <a:cubicBezTo>
                    <a:pt x="205" y="101"/>
                    <a:pt x="205" y="100"/>
                    <a:pt x="205" y="100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2" y="50"/>
                    <a:pt x="172" y="45"/>
                  </a:cubicBezTo>
                  <a:cubicBezTo>
                    <a:pt x="172" y="42"/>
                    <a:pt x="173" y="39"/>
                    <a:pt x="177" y="35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195" y="1"/>
                    <a:pt x="185" y="0"/>
                    <a:pt x="174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7817306" y="834264"/>
              <a:ext cx="471613" cy="541667"/>
            </a:xfrm>
            <a:custGeom>
              <a:avLst/>
              <a:gdLst>
                <a:gd name="T0" fmla="*/ 33 w 148"/>
                <a:gd name="T1" fmla="*/ 0 h 170"/>
                <a:gd name="T2" fmla="*/ 33 w 148"/>
                <a:gd name="T3" fmla="*/ 0 h 170"/>
                <a:gd name="T4" fmla="*/ 33 w 148"/>
                <a:gd name="T5" fmla="*/ 0 h 170"/>
                <a:gd name="T6" fmla="*/ 5 w 148"/>
                <a:gd name="T7" fmla="*/ 32 h 170"/>
                <a:gd name="T8" fmla="*/ 0 w 148"/>
                <a:gd name="T9" fmla="*/ 42 h 170"/>
                <a:gd name="T10" fmla="*/ 6 w 148"/>
                <a:gd name="T11" fmla="*/ 50 h 170"/>
                <a:gd name="T12" fmla="*/ 24 w 148"/>
                <a:gd name="T13" fmla="*/ 56 h 170"/>
                <a:gd name="T14" fmla="*/ 22 w 148"/>
                <a:gd name="T15" fmla="*/ 73 h 170"/>
                <a:gd name="T16" fmla="*/ 33 w 148"/>
                <a:gd name="T17" fmla="*/ 79 h 170"/>
                <a:gd name="T18" fmla="*/ 25 w 148"/>
                <a:gd name="T19" fmla="*/ 87 h 170"/>
                <a:gd name="T20" fmla="*/ 33 w 148"/>
                <a:gd name="T21" fmla="*/ 97 h 170"/>
                <a:gd name="T22" fmla="*/ 33 w 148"/>
                <a:gd name="T23" fmla="*/ 97 h 170"/>
                <a:gd name="T24" fmla="*/ 33 w 148"/>
                <a:gd name="T25" fmla="*/ 98 h 170"/>
                <a:gd name="T26" fmla="*/ 32 w 148"/>
                <a:gd name="T27" fmla="*/ 99 h 170"/>
                <a:gd name="T28" fmla="*/ 31 w 148"/>
                <a:gd name="T29" fmla="*/ 103 h 170"/>
                <a:gd name="T30" fmla="*/ 53 w 148"/>
                <a:gd name="T31" fmla="*/ 141 h 170"/>
                <a:gd name="T32" fmla="*/ 54 w 148"/>
                <a:gd name="T33" fmla="*/ 141 h 170"/>
                <a:gd name="T34" fmla="*/ 55 w 148"/>
                <a:gd name="T35" fmla="*/ 141 h 170"/>
                <a:gd name="T36" fmla="*/ 76 w 148"/>
                <a:gd name="T37" fmla="*/ 138 h 170"/>
                <a:gd name="T38" fmla="*/ 76 w 148"/>
                <a:gd name="T39" fmla="*/ 138 h 170"/>
                <a:gd name="T40" fmla="*/ 76 w 148"/>
                <a:gd name="T41" fmla="*/ 138 h 170"/>
                <a:gd name="T42" fmla="*/ 85 w 148"/>
                <a:gd name="T43" fmla="*/ 136 h 170"/>
                <a:gd name="T44" fmla="*/ 86 w 148"/>
                <a:gd name="T45" fmla="*/ 135 h 170"/>
                <a:gd name="T46" fmla="*/ 86 w 148"/>
                <a:gd name="T47" fmla="*/ 135 h 170"/>
                <a:gd name="T48" fmla="*/ 86 w 148"/>
                <a:gd name="T49" fmla="*/ 135 h 170"/>
                <a:gd name="T50" fmla="*/ 89 w 148"/>
                <a:gd name="T51" fmla="*/ 136 h 170"/>
                <a:gd name="T52" fmla="*/ 110 w 148"/>
                <a:gd name="T53" fmla="*/ 170 h 170"/>
                <a:gd name="T54" fmla="*/ 148 w 148"/>
                <a:gd name="T55" fmla="*/ 170 h 170"/>
                <a:gd name="T56" fmla="*/ 121 w 148"/>
                <a:gd name="T57" fmla="*/ 138 h 170"/>
                <a:gd name="T58" fmla="*/ 120 w 148"/>
                <a:gd name="T59" fmla="*/ 132 h 170"/>
                <a:gd name="T60" fmla="*/ 129 w 148"/>
                <a:gd name="T61" fmla="*/ 111 h 170"/>
                <a:gd name="T62" fmla="*/ 33 w 148"/>
                <a:gd name="T6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70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47"/>
                    <a:pt x="6" y="50"/>
                    <a:pt x="6" y="5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100"/>
                    <a:pt x="31" y="102"/>
                    <a:pt x="31" y="103"/>
                  </a:cubicBezTo>
                  <a:cubicBezTo>
                    <a:pt x="20" y="134"/>
                    <a:pt x="37" y="141"/>
                    <a:pt x="53" y="141"/>
                  </a:cubicBez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cubicBezTo>
                    <a:pt x="85" y="136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98" y="137"/>
                    <a:pt x="108" y="144"/>
                    <a:pt x="110" y="170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0" y="136"/>
                    <a:pt x="120" y="132"/>
                  </a:cubicBezTo>
                  <a:cubicBezTo>
                    <a:pt x="120" y="127"/>
                    <a:pt x="121" y="120"/>
                    <a:pt x="129" y="111"/>
                  </a:cubicBezTo>
                  <a:cubicBezTo>
                    <a:pt x="129" y="111"/>
                    <a:pt x="123" y="17"/>
                    <a:pt x="3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9" name="Freeform 10"/>
            <p:cNvSpPr>
              <a:spLocks noEditPoints="1"/>
            </p:cNvSpPr>
            <p:nvPr/>
          </p:nvSpPr>
          <p:spPr bwMode="auto">
            <a:xfrm>
              <a:off x="7817306" y="834264"/>
              <a:ext cx="283605" cy="449265"/>
            </a:xfrm>
            <a:custGeom>
              <a:avLst/>
              <a:gdLst>
                <a:gd name="T0" fmla="*/ 53 w 89"/>
                <a:gd name="T1" fmla="*/ 141 h 141"/>
                <a:gd name="T2" fmla="*/ 54 w 89"/>
                <a:gd name="T3" fmla="*/ 141 h 141"/>
                <a:gd name="T4" fmla="*/ 54 w 89"/>
                <a:gd name="T5" fmla="*/ 141 h 141"/>
                <a:gd name="T6" fmla="*/ 53 w 89"/>
                <a:gd name="T7" fmla="*/ 141 h 141"/>
                <a:gd name="T8" fmla="*/ 76 w 89"/>
                <a:gd name="T9" fmla="*/ 138 h 141"/>
                <a:gd name="T10" fmla="*/ 55 w 89"/>
                <a:gd name="T11" fmla="*/ 141 h 141"/>
                <a:gd name="T12" fmla="*/ 76 w 89"/>
                <a:gd name="T13" fmla="*/ 138 h 141"/>
                <a:gd name="T14" fmla="*/ 85 w 89"/>
                <a:gd name="T15" fmla="*/ 136 h 141"/>
                <a:gd name="T16" fmla="*/ 76 w 89"/>
                <a:gd name="T17" fmla="*/ 138 h 141"/>
                <a:gd name="T18" fmla="*/ 85 w 89"/>
                <a:gd name="T19" fmla="*/ 136 h 141"/>
                <a:gd name="T20" fmla="*/ 86 w 89"/>
                <a:gd name="T21" fmla="*/ 135 h 141"/>
                <a:gd name="T22" fmla="*/ 86 w 89"/>
                <a:gd name="T23" fmla="*/ 135 h 141"/>
                <a:gd name="T24" fmla="*/ 89 w 89"/>
                <a:gd name="T25" fmla="*/ 136 h 141"/>
                <a:gd name="T26" fmla="*/ 86 w 89"/>
                <a:gd name="T27" fmla="*/ 135 h 141"/>
                <a:gd name="T28" fmla="*/ 32 w 89"/>
                <a:gd name="T29" fmla="*/ 99 h 141"/>
                <a:gd name="T30" fmla="*/ 31 w 89"/>
                <a:gd name="T31" fmla="*/ 103 h 141"/>
                <a:gd name="T32" fmla="*/ 32 w 89"/>
                <a:gd name="T33" fmla="*/ 99 h 141"/>
                <a:gd name="T34" fmla="*/ 33 w 89"/>
                <a:gd name="T35" fmla="*/ 97 h 141"/>
                <a:gd name="T36" fmla="*/ 33 w 89"/>
                <a:gd name="T37" fmla="*/ 98 h 141"/>
                <a:gd name="T38" fmla="*/ 33 w 89"/>
                <a:gd name="T39" fmla="*/ 97 h 141"/>
                <a:gd name="T40" fmla="*/ 33 w 89"/>
                <a:gd name="T41" fmla="*/ 97 h 141"/>
                <a:gd name="T42" fmla="*/ 33 w 89"/>
                <a:gd name="T43" fmla="*/ 79 h 141"/>
                <a:gd name="T44" fmla="*/ 25 w 89"/>
                <a:gd name="T45" fmla="*/ 87 h 141"/>
                <a:gd name="T46" fmla="*/ 33 w 89"/>
                <a:gd name="T47" fmla="*/ 79 h 141"/>
                <a:gd name="T48" fmla="*/ 24 w 89"/>
                <a:gd name="T49" fmla="*/ 56 h 141"/>
                <a:gd name="T50" fmla="*/ 22 w 89"/>
                <a:gd name="T51" fmla="*/ 73 h 141"/>
                <a:gd name="T52" fmla="*/ 24 w 89"/>
                <a:gd name="T53" fmla="*/ 56 h 141"/>
                <a:gd name="T54" fmla="*/ 33 w 89"/>
                <a:gd name="T55" fmla="*/ 0 h 141"/>
                <a:gd name="T56" fmla="*/ 5 w 89"/>
                <a:gd name="T57" fmla="*/ 32 h 141"/>
                <a:gd name="T58" fmla="*/ 0 w 89"/>
                <a:gd name="T59" fmla="*/ 42 h 141"/>
                <a:gd name="T60" fmla="*/ 5 w 89"/>
                <a:gd name="T61" fmla="*/ 32 h 141"/>
                <a:gd name="T62" fmla="*/ 33 w 89"/>
                <a:gd name="T63" fmla="*/ 0 h 141"/>
                <a:gd name="T64" fmla="*/ 33 w 89"/>
                <a:gd name="T6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141">
                  <a:moveTo>
                    <a:pt x="53" y="141"/>
                  </a:move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3" y="141"/>
                    <a:pt x="53" y="141"/>
                  </a:cubicBezTo>
                  <a:moveTo>
                    <a:pt x="76" y="138"/>
                  </a:moveTo>
                  <a:cubicBezTo>
                    <a:pt x="75" y="138"/>
                    <a:pt x="65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moveTo>
                    <a:pt x="85" y="136"/>
                  </a:moveTo>
                  <a:cubicBezTo>
                    <a:pt x="80" y="136"/>
                    <a:pt x="77" y="137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moveTo>
                    <a:pt x="86" y="135"/>
                  </a:move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88" y="136"/>
                    <a:pt x="87" y="135"/>
                    <a:pt x="86" y="135"/>
                  </a:cubicBezTo>
                  <a:moveTo>
                    <a:pt x="32" y="99"/>
                  </a:moveTo>
                  <a:cubicBezTo>
                    <a:pt x="32" y="100"/>
                    <a:pt x="31" y="102"/>
                    <a:pt x="31" y="103"/>
                  </a:cubicBezTo>
                  <a:cubicBezTo>
                    <a:pt x="31" y="102"/>
                    <a:pt x="32" y="100"/>
                    <a:pt x="32" y="99"/>
                  </a:cubicBezTo>
                  <a:moveTo>
                    <a:pt x="33" y="97"/>
                  </a:moveTo>
                  <a:cubicBezTo>
                    <a:pt x="33" y="97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moveTo>
                    <a:pt x="33" y="79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33" y="79"/>
                    <a:pt x="33" y="79"/>
                    <a:pt x="33" y="79"/>
                  </a:cubicBezTo>
                  <a:moveTo>
                    <a:pt x="24" y="5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4" y="56"/>
                    <a:pt x="24" y="56"/>
                    <a:pt x="24" y="56"/>
                  </a:cubicBezTo>
                  <a:moveTo>
                    <a:pt x="33" y="0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39"/>
                    <a:pt x="1" y="36"/>
                    <a:pt x="5" y="3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0" name="Freeform 11"/>
            <p:cNvSpPr>
              <a:spLocks noEditPoints="1"/>
            </p:cNvSpPr>
            <p:nvPr/>
          </p:nvSpPr>
          <p:spPr bwMode="auto">
            <a:xfrm>
              <a:off x="7549633" y="1019067"/>
              <a:ext cx="181635" cy="210295"/>
            </a:xfrm>
            <a:custGeom>
              <a:avLst/>
              <a:gdLst>
                <a:gd name="T0" fmla="*/ 0 w 57"/>
                <a:gd name="T1" fmla="*/ 17 h 66"/>
                <a:gd name="T2" fmla="*/ 0 w 57"/>
                <a:gd name="T3" fmla="*/ 49 h 66"/>
                <a:gd name="T4" fmla="*/ 28 w 57"/>
                <a:gd name="T5" fmla="*/ 66 h 66"/>
                <a:gd name="T6" fmla="*/ 57 w 57"/>
                <a:gd name="T7" fmla="*/ 49 h 66"/>
                <a:gd name="T8" fmla="*/ 57 w 57"/>
                <a:gd name="T9" fmla="*/ 17 h 66"/>
                <a:gd name="T10" fmla="*/ 28 w 57"/>
                <a:gd name="T11" fmla="*/ 0 h 66"/>
                <a:gd name="T12" fmla="*/ 0 w 57"/>
                <a:gd name="T13" fmla="*/ 17 h 66"/>
                <a:gd name="T14" fmla="*/ 50 w 57"/>
                <a:gd name="T15" fmla="*/ 45 h 66"/>
                <a:gd name="T16" fmla="*/ 32 w 57"/>
                <a:gd name="T17" fmla="*/ 56 h 66"/>
                <a:gd name="T18" fmla="*/ 32 w 57"/>
                <a:gd name="T19" fmla="*/ 10 h 66"/>
                <a:gd name="T20" fmla="*/ 50 w 57"/>
                <a:gd name="T21" fmla="*/ 21 h 66"/>
                <a:gd name="T22" fmla="*/ 50 w 57"/>
                <a:gd name="T23" fmla="*/ 45 h 66"/>
                <a:gd name="T24" fmla="*/ 7 w 57"/>
                <a:gd name="T25" fmla="*/ 21 h 66"/>
                <a:gd name="T26" fmla="*/ 25 w 57"/>
                <a:gd name="T27" fmla="*/ 10 h 66"/>
                <a:gd name="T28" fmla="*/ 25 w 57"/>
                <a:gd name="T29" fmla="*/ 56 h 66"/>
                <a:gd name="T30" fmla="*/ 7 w 57"/>
                <a:gd name="T31" fmla="*/ 45 h 66"/>
                <a:gd name="T32" fmla="*/ 7 w 57"/>
                <a:gd name="T33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0" y="1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  <a:moveTo>
                    <a:pt x="50" y="45"/>
                  </a:moveTo>
                  <a:cubicBezTo>
                    <a:pt x="48" y="47"/>
                    <a:pt x="37" y="52"/>
                    <a:pt x="32" y="5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7" y="13"/>
                    <a:pt x="48" y="19"/>
                    <a:pt x="50" y="21"/>
                  </a:cubicBezTo>
                  <a:lnTo>
                    <a:pt x="50" y="45"/>
                  </a:lnTo>
                  <a:close/>
                  <a:moveTo>
                    <a:pt x="7" y="21"/>
                  </a:moveTo>
                  <a:cubicBezTo>
                    <a:pt x="9" y="19"/>
                    <a:pt x="19" y="14"/>
                    <a:pt x="25" y="1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2"/>
                    <a:pt x="9" y="47"/>
                    <a:pt x="7" y="4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1" name="Freeform 13"/>
            <p:cNvSpPr>
              <a:spLocks noEditPoints="1"/>
            </p:cNvSpPr>
            <p:nvPr userDrawn="1"/>
          </p:nvSpPr>
          <p:spPr bwMode="auto">
            <a:xfrm>
              <a:off x="6231078" y="802401"/>
              <a:ext cx="398322" cy="430148"/>
            </a:xfrm>
            <a:custGeom>
              <a:avLst/>
              <a:gdLst>
                <a:gd name="T0" fmla="*/ 121108 w 398383"/>
                <a:gd name="T1" fmla="*/ 258152 h 430254"/>
                <a:gd name="T2" fmla="*/ 121108 w 398383"/>
                <a:gd name="T3" fmla="*/ 232656 h 430254"/>
                <a:gd name="T4" fmla="*/ 270900 w 398383"/>
                <a:gd name="T5" fmla="*/ 232656 h 430254"/>
                <a:gd name="T6" fmla="*/ 270900 w 398383"/>
                <a:gd name="T7" fmla="*/ 258152 h 430254"/>
                <a:gd name="T8" fmla="*/ 121108 w 398383"/>
                <a:gd name="T9" fmla="*/ 258152 h 430254"/>
                <a:gd name="T10" fmla="*/ 121108 w 398383"/>
                <a:gd name="T11" fmla="*/ 188037 h 430254"/>
                <a:gd name="T12" fmla="*/ 121108 w 398383"/>
                <a:gd name="T13" fmla="*/ 159353 h 430254"/>
                <a:gd name="T14" fmla="*/ 270900 w 398383"/>
                <a:gd name="T15" fmla="*/ 159353 h 430254"/>
                <a:gd name="T16" fmla="*/ 270900 w 398383"/>
                <a:gd name="T17" fmla="*/ 188037 h 430254"/>
                <a:gd name="T18" fmla="*/ 121108 w 398383"/>
                <a:gd name="T19" fmla="*/ 188037 h 430254"/>
                <a:gd name="T20" fmla="*/ 121108 w 398383"/>
                <a:gd name="T21" fmla="*/ 114734 h 430254"/>
                <a:gd name="T22" fmla="*/ 121108 w 398383"/>
                <a:gd name="T23" fmla="*/ 89238 h 430254"/>
                <a:gd name="T24" fmla="*/ 270900 w 398383"/>
                <a:gd name="T25" fmla="*/ 89238 h 430254"/>
                <a:gd name="T26" fmla="*/ 270900 w 398383"/>
                <a:gd name="T27" fmla="*/ 114734 h 430254"/>
                <a:gd name="T28" fmla="*/ 121108 w 398383"/>
                <a:gd name="T29" fmla="*/ 114734 h 430254"/>
                <a:gd name="T30" fmla="*/ 299584 w 398383"/>
                <a:gd name="T31" fmla="*/ 0 h 430254"/>
                <a:gd name="T32" fmla="*/ 98799 w 398383"/>
                <a:gd name="T33" fmla="*/ 0 h 430254"/>
                <a:gd name="T34" fmla="*/ 0 w 398383"/>
                <a:gd name="T35" fmla="*/ 172101 h 430254"/>
                <a:gd name="T36" fmla="*/ 98799 w 398383"/>
                <a:gd name="T37" fmla="*/ 344203 h 430254"/>
                <a:gd name="T38" fmla="*/ 229469 w 398383"/>
                <a:gd name="T39" fmla="*/ 344203 h 430254"/>
                <a:gd name="T40" fmla="*/ 347390 w 398383"/>
                <a:gd name="T41" fmla="*/ 430254 h 430254"/>
                <a:gd name="T42" fmla="*/ 328268 w 398383"/>
                <a:gd name="T43" fmla="*/ 293210 h 430254"/>
                <a:gd name="T44" fmla="*/ 398383 w 398383"/>
                <a:gd name="T45" fmla="*/ 172101 h 430254"/>
                <a:gd name="T46" fmla="*/ 299584 w 398383"/>
                <a:gd name="T47" fmla="*/ 0 h 430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383" h="430254">
                  <a:moveTo>
                    <a:pt x="121108" y="258152"/>
                  </a:moveTo>
                  <a:lnTo>
                    <a:pt x="121108" y="232656"/>
                  </a:lnTo>
                  <a:lnTo>
                    <a:pt x="270900" y="232656"/>
                  </a:lnTo>
                  <a:lnTo>
                    <a:pt x="270900" y="258152"/>
                  </a:lnTo>
                  <a:lnTo>
                    <a:pt x="121108" y="258152"/>
                  </a:lnTo>
                  <a:moveTo>
                    <a:pt x="121108" y="188037"/>
                  </a:moveTo>
                  <a:lnTo>
                    <a:pt x="121108" y="159353"/>
                  </a:lnTo>
                  <a:lnTo>
                    <a:pt x="270900" y="159353"/>
                  </a:lnTo>
                  <a:lnTo>
                    <a:pt x="270900" y="188037"/>
                  </a:lnTo>
                  <a:lnTo>
                    <a:pt x="121108" y="188037"/>
                  </a:lnTo>
                  <a:moveTo>
                    <a:pt x="121108" y="114734"/>
                  </a:moveTo>
                  <a:lnTo>
                    <a:pt x="121108" y="89238"/>
                  </a:lnTo>
                  <a:lnTo>
                    <a:pt x="270900" y="89238"/>
                  </a:lnTo>
                  <a:lnTo>
                    <a:pt x="270900" y="114734"/>
                  </a:lnTo>
                  <a:lnTo>
                    <a:pt x="121108" y="114734"/>
                  </a:lnTo>
                  <a:moveTo>
                    <a:pt x="299584" y="0"/>
                  </a:moveTo>
                  <a:lnTo>
                    <a:pt x="98799" y="0"/>
                  </a:lnTo>
                  <a:lnTo>
                    <a:pt x="0" y="172101"/>
                  </a:lnTo>
                  <a:lnTo>
                    <a:pt x="98799" y="344203"/>
                  </a:lnTo>
                  <a:lnTo>
                    <a:pt x="229469" y="344203"/>
                  </a:lnTo>
                  <a:lnTo>
                    <a:pt x="347390" y="430254"/>
                  </a:lnTo>
                  <a:lnTo>
                    <a:pt x="328268" y="293210"/>
                  </a:lnTo>
                  <a:lnTo>
                    <a:pt x="398383" y="172101"/>
                  </a:lnTo>
                  <a:lnTo>
                    <a:pt x="299584" y="0"/>
                  </a:ln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2" name="Freeform 14"/>
            <p:cNvSpPr>
              <a:spLocks/>
            </p:cNvSpPr>
            <p:nvPr userDrawn="1"/>
          </p:nvSpPr>
          <p:spPr bwMode="auto">
            <a:xfrm>
              <a:off x="7900907" y="463906"/>
              <a:ext cx="729725" cy="914462"/>
            </a:xfrm>
            <a:custGeom>
              <a:avLst/>
              <a:gdLst>
                <a:gd name="T0" fmla="*/ 104 w 229"/>
                <a:gd name="T1" fmla="*/ 0 h 287"/>
                <a:gd name="T2" fmla="*/ 0 w 229"/>
                <a:gd name="T3" fmla="*/ 94 h 287"/>
                <a:gd name="T4" fmla="*/ 7 w 229"/>
                <a:gd name="T5" fmla="*/ 115 h 287"/>
                <a:gd name="T6" fmla="*/ 6 w 229"/>
                <a:gd name="T7" fmla="*/ 117 h 287"/>
                <a:gd name="T8" fmla="*/ 102 w 229"/>
                <a:gd name="T9" fmla="*/ 228 h 287"/>
                <a:gd name="T10" fmla="*/ 102 w 229"/>
                <a:gd name="T11" fmla="*/ 228 h 287"/>
                <a:gd name="T12" fmla="*/ 102 w 229"/>
                <a:gd name="T13" fmla="*/ 228 h 287"/>
                <a:gd name="T14" fmla="*/ 93 w 229"/>
                <a:gd name="T15" fmla="*/ 249 h 287"/>
                <a:gd name="T16" fmla="*/ 94 w 229"/>
                <a:gd name="T17" fmla="*/ 255 h 287"/>
                <a:gd name="T18" fmla="*/ 121 w 229"/>
                <a:gd name="T19" fmla="*/ 287 h 287"/>
                <a:gd name="T20" fmla="*/ 188 w 229"/>
                <a:gd name="T21" fmla="*/ 287 h 287"/>
                <a:gd name="T22" fmla="*/ 204 w 229"/>
                <a:gd name="T23" fmla="*/ 141 h 287"/>
                <a:gd name="T24" fmla="*/ 183 w 229"/>
                <a:gd name="T25" fmla="*/ 22 h 287"/>
                <a:gd name="T26" fmla="*/ 162 w 229"/>
                <a:gd name="T27" fmla="*/ 37 h 287"/>
                <a:gd name="T28" fmla="*/ 166 w 229"/>
                <a:gd name="T29" fmla="*/ 12 h 287"/>
                <a:gd name="T30" fmla="*/ 152 w 229"/>
                <a:gd name="T31" fmla="*/ 7 h 287"/>
                <a:gd name="T32" fmla="*/ 104 w 229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87">
                  <a:moveTo>
                    <a:pt x="104" y="0"/>
                  </a:moveTo>
                  <a:cubicBezTo>
                    <a:pt x="6" y="0"/>
                    <a:pt x="0" y="94"/>
                    <a:pt x="0" y="94"/>
                  </a:cubicBezTo>
                  <a:cubicBezTo>
                    <a:pt x="12" y="106"/>
                    <a:pt x="7" y="115"/>
                    <a:pt x="7" y="115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96" y="134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94" y="237"/>
                    <a:pt x="93" y="244"/>
                    <a:pt x="93" y="249"/>
                  </a:cubicBezTo>
                  <a:cubicBezTo>
                    <a:pt x="93" y="253"/>
                    <a:pt x="94" y="255"/>
                    <a:pt x="94" y="255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1" y="211"/>
                    <a:pt x="204" y="141"/>
                    <a:pt x="204" y="141"/>
                  </a:cubicBezTo>
                  <a:cubicBezTo>
                    <a:pt x="229" y="75"/>
                    <a:pt x="205" y="40"/>
                    <a:pt x="183" y="22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58" y="8"/>
                    <a:pt x="152" y="7"/>
                    <a:pt x="152" y="7"/>
                  </a:cubicBezTo>
                  <a:cubicBezTo>
                    <a:pt x="134" y="2"/>
                    <a:pt x="118" y="0"/>
                    <a:pt x="104" y="0"/>
                  </a:cubicBez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8199695" y="1187941"/>
              <a:ext cx="28679" cy="66912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  <a:gd name="T4" fmla="*/ 9 w 9"/>
                <a:gd name="T5" fmla="*/ 0 h 21"/>
                <a:gd name="T6" fmla="*/ 9 w 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1" y="9"/>
                    <a:pt x="0" y="16"/>
                    <a:pt x="0" y="21"/>
                  </a:cubicBezTo>
                  <a:cubicBezTo>
                    <a:pt x="0" y="16"/>
                    <a:pt x="1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4" name="Freeform 16"/>
            <p:cNvSpPr>
              <a:spLocks noEditPoints="1"/>
            </p:cNvSpPr>
            <p:nvPr userDrawn="1"/>
          </p:nvSpPr>
          <p:spPr bwMode="auto">
            <a:xfrm>
              <a:off x="8366896" y="157274"/>
              <a:ext cx="398322" cy="379167"/>
            </a:xfrm>
            <a:custGeom>
              <a:avLst/>
              <a:gdLst>
                <a:gd name="T0" fmla="*/ 39 w 125"/>
                <a:gd name="T1" fmla="*/ 80 h 119"/>
                <a:gd name="T2" fmla="*/ 39 w 125"/>
                <a:gd name="T3" fmla="*/ 72 h 119"/>
                <a:gd name="T4" fmla="*/ 86 w 125"/>
                <a:gd name="T5" fmla="*/ 72 h 119"/>
                <a:gd name="T6" fmla="*/ 86 w 125"/>
                <a:gd name="T7" fmla="*/ 80 h 119"/>
                <a:gd name="T8" fmla="*/ 39 w 125"/>
                <a:gd name="T9" fmla="*/ 80 h 119"/>
                <a:gd name="T10" fmla="*/ 39 w 125"/>
                <a:gd name="T11" fmla="*/ 58 h 119"/>
                <a:gd name="T12" fmla="*/ 39 w 125"/>
                <a:gd name="T13" fmla="*/ 49 h 119"/>
                <a:gd name="T14" fmla="*/ 86 w 125"/>
                <a:gd name="T15" fmla="*/ 49 h 119"/>
                <a:gd name="T16" fmla="*/ 86 w 125"/>
                <a:gd name="T17" fmla="*/ 58 h 119"/>
                <a:gd name="T18" fmla="*/ 39 w 125"/>
                <a:gd name="T19" fmla="*/ 58 h 119"/>
                <a:gd name="T20" fmla="*/ 39 w 125"/>
                <a:gd name="T21" fmla="*/ 35 h 119"/>
                <a:gd name="T22" fmla="*/ 39 w 125"/>
                <a:gd name="T23" fmla="*/ 27 h 119"/>
                <a:gd name="T24" fmla="*/ 86 w 125"/>
                <a:gd name="T25" fmla="*/ 27 h 119"/>
                <a:gd name="T26" fmla="*/ 86 w 125"/>
                <a:gd name="T27" fmla="*/ 35 h 119"/>
                <a:gd name="T28" fmla="*/ 39 w 125"/>
                <a:gd name="T29" fmla="*/ 35 h 119"/>
                <a:gd name="T30" fmla="*/ 93 w 125"/>
                <a:gd name="T31" fmla="*/ 0 h 119"/>
                <a:gd name="T32" fmla="*/ 31 w 125"/>
                <a:gd name="T33" fmla="*/ 0 h 119"/>
                <a:gd name="T34" fmla="*/ 0 w 125"/>
                <a:gd name="T35" fmla="*/ 54 h 119"/>
                <a:gd name="T36" fmla="*/ 21 w 125"/>
                <a:gd name="T37" fmla="*/ 91 h 119"/>
                <a:gd name="T38" fmla="*/ 19 w 125"/>
                <a:gd name="T39" fmla="*/ 109 h 119"/>
                <a:gd name="T40" fmla="*/ 36 w 125"/>
                <a:gd name="T41" fmla="*/ 119 h 119"/>
                <a:gd name="T42" fmla="*/ 36 w 125"/>
                <a:gd name="T43" fmla="*/ 119 h 119"/>
                <a:gd name="T44" fmla="*/ 36 w 125"/>
                <a:gd name="T45" fmla="*/ 119 h 119"/>
                <a:gd name="T46" fmla="*/ 52 w 125"/>
                <a:gd name="T47" fmla="*/ 108 h 119"/>
                <a:gd name="T48" fmla="*/ 93 w 125"/>
                <a:gd name="T49" fmla="*/ 108 h 119"/>
                <a:gd name="T50" fmla="*/ 125 w 125"/>
                <a:gd name="T51" fmla="*/ 54 h 119"/>
                <a:gd name="T52" fmla="*/ 93 w 125"/>
                <a:gd name="T5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19">
                  <a:moveTo>
                    <a:pt x="39" y="80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39" y="80"/>
                    <a:pt x="39" y="80"/>
                    <a:pt x="39" y="80"/>
                  </a:cubicBezTo>
                  <a:moveTo>
                    <a:pt x="39" y="58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39" y="58"/>
                    <a:pt x="39" y="58"/>
                    <a:pt x="39" y="58"/>
                  </a:cubicBezTo>
                  <a:moveTo>
                    <a:pt x="39" y="35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39" y="35"/>
                    <a:pt x="39" y="35"/>
                    <a:pt x="39" y="35"/>
                  </a:cubicBezTo>
                  <a:moveTo>
                    <a:pt x="9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4" y="112"/>
                    <a:pt x="30" y="115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5" name="Freeform 17"/>
            <p:cNvSpPr>
              <a:spLocks/>
            </p:cNvSpPr>
            <p:nvPr userDrawn="1"/>
          </p:nvSpPr>
          <p:spPr bwMode="auto">
            <a:xfrm>
              <a:off x="8414694" y="504578"/>
              <a:ext cx="66918" cy="79656"/>
            </a:xfrm>
            <a:custGeom>
              <a:avLst/>
              <a:gdLst>
                <a:gd name="T0" fmla="*/ 4 w 21"/>
                <a:gd name="T1" fmla="*/ 0 h 25"/>
                <a:gd name="T2" fmla="*/ 4 w 21"/>
                <a:gd name="T3" fmla="*/ 0 h 25"/>
                <a:gd name="T4" fmla="*/ 4 w 21"/>
                <a:gd name="T5" fmla="*/ 0 h 25"/>
                <a:gd name="T6" fmla="*/ 0 w 21"/>
                <a:gd name="T7" fmla="*/ 25 h 25"/>
                <a:gd name="T8" fmla="*/ 21 w 21"/>
                <a:gd name="T9" fmla="*/ 10 h 25"/>
                <a:gd name="T10" fmla="*/ 4 w 21"/>
                <a:gd name="T11" fmla="*/ 0 h 25"/>
                <a:gd name="T12" fmla="*/ 4 w 21"/>
                <a:gd name="T13" fmla="*/ 0 h 25"/>
                <a:gd name="T14" fmla="*/ 4 w 2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9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  <a:close/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8432315" y="499704"/>
              <a:ext cx="54172" cy="31862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0 h 10"/>
                <a:gd name="T4" fmla="*/ 17 w 17"/>
                <a:gd name="T5" fmla="*/ 10 h 10"/>
                <a:gd name="T6" fmla="*/ 17 w 17"/>
                <a:gd name="T7" fmla="*/ 10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9" name="Freeform 21"/>
            <p:cNvSpPr>
              <a:spLocks noEditPoints="1"/>
            </p:cNvSpPr>
            <p:nvPr userDrawn="1"/>
          </p:nvSpPr>
          <p:spPr bwMode="auto">
            <a:xfrm>
              <a:off x="6157100" y="1299460"/>
              <a:ext cx="312285" cy="165686"/>
            </a:xfrm>
            <a:custGeom>
              <a:avLst/>
              <a:gdLst>
                <a:gd name="T0" fmla="*/ 54 w 98"/>
                <a:gd name="T1" fmla="*/ 52 h 52"/>
                <a:gd name="T2" fmla="*/ 98 w 98"/>
                <a:gd name="T3" fmla="*/ 26 h 52"/>
                <a:gd name="T4" fmla="*/ 54 w 98"/>
                <a:gd name="T5" fmla="*/ 0 h 52"/>
                <a:gd name="T6" fmla="*/ 54 w 98"/>
                <a:gd name="T7" fmla="*/ 15 h 52"/>
                <a:gd name="T8" fmla="*/ 0 w 98"/>
                <a:gd name="T9" fmla="*/ 15 h 52"/>
                <a:gd name="T10" fmla="*/ 0 w 98"/>
                <a:gd name="T11" fmla="*/ 36 h 52"/>
                <a:gd name="T12" fmla="*/ 54 w 98"/>
                <a:gd name="T13" fmla="*/ 36 h 52"/>
                <a:gd name="T14" fmla="*/ 54 w 98"/>
                <a:gd name="T15" fmla="*/ 52 h 52"/>
                <a:gd name="T16" fmla="*/ 7 w 98"/>
                <a:gd name="T17" fmla="*/ 30 h 52"/>
                <a:gd name="T18" fmla="*/ 7 w 98"/>
                <a:gd name="T19" fmla="*/ 22 h 52"/>
                <a:gd name="T20" fmla="*/ 61 w 98"/>
                <a:gd name="T21" fmla="*/ 22 h 52"/>
                <a:gd name="T22" fmla="*/ 61 w 98"/>
                <a:gd name="T23" fmla="*/ 11 h 52"/>
                <a:gd name="T24" fmla="*/ 86 w 98"/>
                <a:gd name="T25" fmla="*/ 26 h 52"/>
                <a:gd name="T26" fmla="*/ 61 w 98"/>
                <a:gd name="T27" fmla="*/ 40 h 52"/>
                <a:gd name="T28" fmla="*/ 61 w 98"/>
                <a:gd name="T29" fmla="*/ 30 h 52"/>
                <a:gd name="T30" fmla="*/ 7 w 98"/>
                <a:gd name="T31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52">
                  <a:moveTo>
                    <a:pt x="54" y="52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1"/>
                    <a:pt x="54" y="15"/>
                  </a:cubicBezTo>
                  <a:cubicBezTo>
                    <a:pt x="48" y="15"/>
                    <a:pt x="0" y="15"/>
                    <a:pt x="0" y="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36"/>
                    <a:pt x="54" y="36"/>
                  </a:cubicBezTo>
                  <a:cubicBezTo>
                    <a:pt x="54" y="40"/>
                    <a:pt x="54" y="52"/>
                    <a:pt x="54" y="52"/>
                  </a:cubicBezTo>
                  <a:close/>
                  <a:moveTo>
                    <a:pt x="7" y="30"/>
                  </a:moveTo>
                  <a:cubicBezTo>
                    <a:pt x="7" y="27"/>
                    <a:pt x="7" y="24"/>
                    <a:pt x="7" y="22"/>
                  </a:cubicBezTo>
                  <a:cubicBezTo>
                    <a:pt x="13" y="22"/>
                    <a:pt x="61" y="22"/>
                    <a:pt x="61" y="22"/>
                  </a:cubicBezTo>
                  <a:cubicBezTo>
                    <a:pt x="61" y="22"/>
                    <a:pt x="61" y="15"/>
                    <a:pt x="61" y="11"/>
                  </a:cubicBezTo>
                  <a:cubicBezTo>
                    <a:pt x="67" y="15"/>
                    <a:pt x="80" y="22"/>
                    <a:pt x="86" y="26"/>
                  </a:cubicBezTo>
                  <a:cubicBezTo>
                    <a:pt x="80" y="29"/>
                    <a:pt x="67" y="37"/>
                    <a:pt x="61" y="40"/>
                  </a:cubicBezTo>
                  <a:cubicBezTo>
                    <a:pt x="61" y="37"/>
                    <a:pt x="61" y="30"/>
                    <a:pt x="61" y="30"/>
                  </a:cubicBezTo>
                  <a:cubicBezTo>
                    <a:pt x="61" y="30"/>
                    <a:pt x="13" y="30"/>
                    <a:pt x="7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0" name="Freeform 22"/>
            <p:cNvSpPr>
              <a:spLocks noEditPoints="1"/>
            </p:cNvSpPr>
            <p:nvPr userDrawn="1"/>
          </p:nvSpPr>
          <p:spPr bwMode="auto">
            <a:xfrm>
              <a:off x="5943600" y="1395049"/>
              <a:ext cx="356896" cy="187991"/>
            </a:xfrm>
            <a:custGeom>
              <a:avLst/>
              <a:gdLst>
                <a:gd name="T0" fmla="*/ 43 w 112"/>
                <a:gd name="T1" fmla="*/ 46 h 59"/>
                <a:gd name="T2" fmla="*/ 15 w 112"/>
                <a:gd name="T3" fmla="*/ 30 h 59"/>
                <a:gd name="T4" fmla="*/ 43 w 112"/>
                <a:gd name="T5" fmla="*/ 13 h 59"/>
                <a:gd name="T6" fmla="*/ 43 w 112"/>
                <a:gd name="T7" fmla="*/ 25 h 59"/>
                <a:gd name="T8" fmla="*/ 104 w 112"/>
                <a:gd name="T9" fmla="*/ 25 h 59"/>
                <a:gd name="T10" fmla="*/ 104 w 112"/>
                <a:gd name="T11" fmla="*/ 34 h 59"/>
                <a:gd name="T12" fmla="*/ 43 w 112"/>
                <a:gd name="T13" fmla="*/ 34 h 59"/>
                <a:gd name="T14" fmla="*/ 43 w 112"/>
                <a:gd name="T15" fmla="*/ 46 h 59"/>
                <a:gd name="T16" fmla="*/ 50 w 112"/>
                <a:gd name="T17" fmla="*/ 0 h 59"/>
                <a:gd name="T18" fmla="*/ 0 w 112"/>
                <a:gd name="T19" fmla="*/ 30 h 59"/>
                <a:gd name="T20" fmla="*/ 50 w 112"/>
                <a:gd name="T21" fmla="*/ 59 h 59"/>
                <a:gd name="T22" fmla="*/ 50 w 112"/>
                <a:gd name="T23" fmla="*/ 42 h 59"/>
                <a:gd name="T24" fmla="*/ 112 w 112"/>
                <a:gd name="T25" fmla="*/ 42 h 59"/>
                <a:gd name="T26" fmla="*/ 112 w 112"/>
                <a:gd name="T27" fmla="*/ 17 h 59"/>
                <a:gd name="T28" fmla="*/ 50 w 112"/>
                <a:gd name="T29" fmla="*/ 17 h 59"/>
                <a:gd name="T30" fmla="*/ 50 w 112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59">
                  <a:moveTo>
                    <a:pt x="43" y="46"/>
                  </a:moveTo>
                  <a:cubicBezTo>
                    <a:pt x="36" y="42"/>
                    <a:pt x="21" y="34"/>
                    <a:pt x="15" y="30"/>
                  </a:cubicBezTo>
                  <a:cubicBezTo>
                    <a:pt x="21" y="26"/>
                    <a:pt x="36" y="17"/>
                    <a:pt x="43" y="13"/>
                  </a:cubicBezTo>
                  <a:cubicBezTo>
                    <a:pt x="43" y="17"/>
                    <a:pt x="43" y="25"/>
                    <a:pt x="43" y="25"/>
                  </a:cubicBezTo>
                  <a:cubicBezTo>
                    <a:pt x="43" y="25"/>
                    <a:pt x="98" y="25"/>
                    <a:pt x="104" y="25"/>
                  </a:cubicBezTo>
                  <a:cubicBezTo>
                    <a:pt x="104" y="28"/>
                    <a:pt x="104" y="31"/>
                    <a:pt x="104" y="34"/>
                  </a:cubicBezTo>
                  <a:cubicBezTo>
                    <a:pt x="98" y="34"/>
                    <a:pt x="43" y="34"/>
                    <a:pt x="43" y="34"/>
                  </a:cubicBezTo>
                  <a:cubicBezTo>
                    <a:pt x="43" y="34"/>
                    <a:pt x="43" y="42"/>
                    <a:pt x="43" y="46"/>
                  </a:cubicBezTo>
                  <a:moveTo>
                    <a:pt x="5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46"/>
                    <a:pt x="50" y="42"/>
                  </a:cubicBezTo>
                  <a:cubicBezTo>
                    <a:pt x="57" y="42"/>
                    <a:pt x="112" y="42"/>
                    <a:pt x="112" y="42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57" y="17"/>
                    <a:pt x="50" y="17"/>
                  </a:cubicBezTo>
                  <a:cubicBezTo>
                    <a:pt x="50" y="13"/>
                    <a:pt x="50" y="0"/>
                    <a:pt x="50" y="0"/>
                  </a:cubicBezTo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1" name="Freeform 24"/>
            <p:cNvSpPr>
              <a:spLocks noEditPoints="1"/>
            </p:cNvSpPr>
            <p:nvPr userDrawn="1"/>
          </p:nvSpPr>
          <p:spPr bwMode="auto">
            <a:xfrm>
              <a:off x="8577901" y="1038186"/>
              <a:ext cx="261299" cy="229411"/>
            </a:xfrm>
            <a:custGeom>
              <a:avLst/>
              <a:gdLst>
                <a:gd name="T0" fmla="*/ 89238 w 261339"/>
                <a:gd name="T1" fmla="*/ 188036 h 229468"/>
                <a:gd name="T2" fmla="*/ 44619 w 261339"/>
                <a:gd name="T3" fmla="*/ 114734 h 229468"/>
                <a:gd name="T4" fmla="*/ 89238 w 261339"/>
                <a:gd name="T5" fmla="*/ 38244 h 229468"/>
                <a:gd name="T6" fmla="*/ 175289 w 261339"/>
                <a:gd name="T7" fmla="*/ 38244 h 229468"/>
                <a:gd name="T8" fmla="*/ 216721 w 261339"/>
                <a:gd name="T9" fmla="*/ 114734 h 229468"/>
                <a:gd name="T10" fmla="*/ 175289 w 261339"/>
                <a:gd name="T11" fmla="*/ 188036 h 229468"/>
                <a:gd name="T12" fmla="*/ 89238 w 261339"/>
                <a:gd name="T13" fmla="*/ 188036 h 229468"/>
                <a:gd name="T14" fmla="*/ 197598 w 261339"/>
                <a:gd name="T15" fmla="*/ 0 h 229468"/>
                <a:gd name="T16" fmla="*/ 63741 w 261339"/>
                <a:gd name="T17" fmla="*/ 0 h 229468"/>
                <a:gd name="T18" fmla="*/ 0 w 261339"/>
                <a:gd name="T19" fmla="*/ 114734 h 229468"/>
                <a:gd name="T20" fmla="*/ 63741 w 261339"/>
                <a:gd name="T21" fmla="*/ 229468 h 229468"/>
                <a:gd name="T22" fmla="*/ 197598 w 261339"/>
                <a:gd name="T23" fmla="*/ 229468 h 229468"/>
                <a:gd name="T24" fmla="*/ 261339 w 261339"/>
                <a:gd name="T25" fmla="*/ 114734 h 229468"/>
                <a:gd name="T26" fmla="*/ 197598 w 261339"/>
                <a:gd name="T27" fmla="*/ 0 h 22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39" h="229468">
                  <a:moveTo>
                    <a:pt x="89238" y="188036"/>
                  </a:moveTo>
                  <a:lnTo>
                    <a:pt x="44619" y="114734"/>
                  </a:lnTo>
                  <a:lnTo>
                    <a:pt x="89238" y="38244"/>
                  </a:lnTo>
                  <a:lnTo>
                    <a:pt x="175289" y="38244"/>
                  </a:lnTo>
                  <a:lnTo>
                    <a:pt x="216721" y="114734"/>
                  </a:lnTo>
                  <a:lnTo>
                    <a:pt x="175289" y="188036"/>
                  </a:lnTo>
                  <a:lnTo>
                    <a:pt x="89238" y="188036"/>
                  </a:lnTo>
                  <a:moveTo>
                    <a:pt x="197598" y="0"/>
                  </a:moveTo>
                  <a:lnTo>
                    <a:pt x="63741" y="0"/>
                  </a:lnTo>
                  <a:lnTo>
                    <a:pt x="0" y="114734"/>
                  </a:lnTo>
                  <a:lnTo>
                    <a:pt x="63741" y="229468"/>
                  </a:lnTo>
                  <a:lnTo>
                    <a:pt x="197598" y="229468"/>
                  </a:lnTo>
                  <a:lnTo>
                    <a:pt x="261339" y="114734"/>
                  </a:lnTo>
                  <a:lnTo>
                    <a:pt x="197598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2" name="Freeform 26"/>
            <p:cNvSpPr>
              <a:spLocks noEditPoints="1"/>
            </p:cNvSpPr>
            <p:nvPr/>
          </p:nvSpPr>
          <p:spPr bwMode="auto">
            <a:xfrm>
              <a:off x="8839200" y="942597"/>
              <a:ext cx="210314" cy="181617"/>
            </a:xfrm>
            <a:custGeom>
              <a:avLst/>
              <a:gdLst>
                <a:gd name="T0" fmla="*/ 70115 w 210346"/>
                <a:gd name="T1" fmla="*/ 149792 h 181662"/>
                <a:gd name="T2" fmla="*/ 38244 w 210346"/>
                <a:gd name="T3" fmla="*/ 92425 h 181662"/>
                <a:gd name="T4" fmla="*/ 70115 w 210346"/>
                <a:gd name="T5" fmla="*/ 31870 h 181662"/>
                <a:gd name="T6" fmla="*/ 140230 w 210346"/>
                <a:gd name="T7" fmla="*/ 31870 h 181662"/>
                <a:gd name="T8" fmla="*/ 175288 w 210346"/>
                <a:gd name="T9" fmla="*/ 92425 h 181662"/>
                <a:gd name="T10" fmla="*/ 140230 w 210346"/>
                <a:gd name="T11" fmla="*/ 149792 h 181662"/>
                <a:gd name="T12" fmla="*/ 70115 w 210346"/>
                <a:gd name="T13" fmla="*/ 149792 h 181662"/>
                <a:gd name="T14" fmla="*/ 159353 w 210346"/>
                <a:gd name="T15" fmla="*/ 0 h 181662"/>
                <a:gd name="T16" fmla="*/ 54180 w 210346"/>
                <a:gd name="T17" fmla="*/ 0 h 181662"/>
                <a:gd name="T18" fmla="*/ 0 w 210346"/>
                <a:gd name="T19" fmla="*/ 92425 h 181662"/>
                <a:gd name="T20" fmla="*/ 54180 w 210346"/>
                <a:gd name="T21" fmla="*/ 181662 h 181662"/>
                <a:gd name="T22" fmla="*/ 159353 w 210346"/>
                <a:gd name="T23" fmla="*/ 181662 h 181662"/>
                <a:gd name="T24" fmla="*/ 210346 w 210346"/>
                <a:gd name="T25" fmla="*/ 92425 h 181662"/>
                <a:gd name="T26" fmla="*/ 159353 w 210346"/>
                <a:gd name="T27" fmla="*/ 0 h 18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346" h="181662">
                  <a:moveTo>
                    <a:pt x="70115" y="149792"/>
                  </a:moveTo>
                  <a:lnTo>
                    <a:pt x="38244" y="92425"/>
                  </a:lnTo>
                  <a:lnTo>
                    <a:pt x="70115" y="31870"/>
                  </a:lnTo>
                  <a:lnTo>
                    <a:pt x="140230" y="31870"/>
                  </a:lnTo>
                  <a:lnTo>
                    <a:pt x="175288" y="92425"/>
                  </a:lnTo>
                  <a:lnTo>
                    <a:pt x="140230" y="149792"/>
                  </a:lnTo>
                  <a:lnTo>
                    <a:pt x="70115" y="149792"/>
                  </a:lnTo>
                  <a:moveTo>
                    <a:pt x="159353" y="0"/>
                  </a:moveTo>
                  <a:lnTo>
                    <a:pt x="54180" y="0"/>
                  </a:lnTo>
                  <a:lnTo>
                    <a:pt x="0" y="92425"/>
                  </a:lnTo>
                  <a:lnTo>
                    <a:pt x="54180" y="181662"/>
                  </a:lnTo>
                  <a:lnTo>
                    <a:pt x="159353" y="181662"/>
                  </a:lnTo>
                  <a:lnTo>
                    <a:pt x="210346" y="92425"/>
                  </a:lnTo>
                  <a:lnTo>
                    <a:pt x="159353" y="0"/>
                  </a:ln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3" name="Freeform 28"/>
            <p:cNvSpPr>
              <a:spLocks noEditPoints="1"/>
            </p:cNvSpPr>
            <p:nvPr/>
          </p:nvSpPr>
          <p:spPr bwMode="auto">
            <a:xfrm>
              <a:off x="8683058" y="878871"/>
              <a:ext cx="156142" cy="137010"/>
            </a:xfrm>
            <a:custGeom>
              <a:avLst/>
              <a:gdLst>
                <a:gd name="T0" fmla="*/ 54180 w 156166"/>
                <a:gd name="T1" fmla="*/ 111548 h 137044"/>
                <a:gd name="T2" fmla="*/ 28683 w 156166"/>
                <a:gd name="T3" fmla="*/ 70116 h 137044"/>
                <a:gd name="T4" fmla="*/ 54180 w 156166"/>
                <a:gd name="T5" fmla="*/ 25497 h 137044"/>
                <a:gd name="T6" fmla="*/ 105173 w 156166"/>
                <a:gd name="T7" fmla="*/ 25497 h 137044"/>
                <a:gd name="T8" fmla="*/ 130669 w 156166"/>
                <a:gd name="T9" fmla="*/ 70116 h 137044"/>
                <a:gd name="T10" fmla="*/ 105173 w 156166"/>
                <a:gd name="T11" fmla="*/ 111548 h 137044"/>
                <a:gd name="T12" fmla="*/ 54180 w 156166"/>
                <a:gd name="T13" fmla="*/ 111548 h 137044"/>
                <a:gd name="T14" fmla="*/ 117921 w 156166"/>
                <a:gd name="T15" fmla="*/ 0 h 137044"/>
                <a:gd name="T16" fmla="*/ 38245 w 156166"/>
                <a:gd name="T17" fmla="*/ 0 h 137044"/>
                <a:gd name="T18" fmla="*/ 0 w 156166"/>
                <a:gd name="T19" fmla="*/ 70116 h 137044"/>
                <a:gd name="T20" fmla="*/ 38245 w 156166"/>
                <a:gd name="T21" fmla="*/ 137044 h 137044"/>
                <a:gd name="T22" fmla="*/ 117921 w 156166"/>
                <a:gd name="T23" fmla="*/ 137044 h 137044"/>
                <a:gd name="T24" fmla="*/ 156166 w 156166"/>
                <a:gd name="T25" fmla="*/ 70116 h 137044"/>
                <a:gd name="T26" fmla="*/ 117921 w 156166"/>
                <a:gd name="T27" fmla="*/ 0 h 137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166" h="137044">
                  <a:moveTo>
                    <a:pt x="54180" y="111548"/>
                  </a:moveTo>
                  <a:lnTo>
                    <a:pt x="28683" y="70116"/>
                  </a:lnTo>
                  <a:lnTo>
                    <a:pt x="54180" y="25497"/>
                  </a:lnTo>
                  <a:lnTo>
                    <a:pt x="105173" y="25497"/>
                  </a:lnTo>
                  <a:lnTo>
                    <a:pt x="130669" y="70116"/>
                  </a:lnTo>
                  <a:lnTo>
                    <a:pt x="105173" y="111548"/>
                  </a:lnTo>
                  <a:lnTo>
                    <a:pt x="54180" y="111548"/>
                  </a:lnTo>
                  <a:moveTo>
                    <a:pt x="117921" y="0"/>
                  </a:moveTo>
                  <a:lnTo>
                    <a:pt x="38245" y="0"/>
                  </a:lnTo>
                  <a:lnTo>
                    <a:pt x="0" y="70116"/>
                  </a:lnTo>
                  <a:lnTo>
                    <a:pt x="38245" y="137044"/>
                  </a:lnTo>
                  <a:lnTo>
                    <a:pt x="117921" y="137044"/>
                  </a:lnTo>
                  <a:lnTo>
                    <a:pt x="156166" y="70116"/>
                  </a:lnTo>
                  <a:lnTo>
                    <a:pt x="117921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4" name="Freeform 29"/>
            <p:cNvSpPr>
              <a:spLocks noEditPoints="1"/>
            </p:cNvSpPr>
            <p:nvPr/>
          </p:nvSpPr>
          <p:spPr bwMode="auto">
            <a:xfrm>
              <a:off x="8145523" y="601665"/>
              <a:ext cx="229434" cy="328186"/>
            </a:xfrm>
            <a:custGeom>
              <a:avLst/>
              <a:gdLst>
                <a:gd name="T0" fmla="*/ 0 w 229469"/>
                <a:gd name="T1" fmla="*/ 98799 h 328267"/>
                <a:gd name="T2" fmla="*/ 57368 w 229469"/>
                <a:gd name="T3" fmla="*/ 197598 h 328267"/>
                <a:gd name="T4" fmla="*/ 172102 w 229469"/>
                <a:gd name="T5" fmla="*/ 197598 h 328267"/>
                <a:gd name="T6" fmla="*/ 229469 w 229469"/>
                <a:gd name="T7" fmla="*/ 98799 h 328267"/>
                <a:gd name="T8" fmla="*/ 172102 w 229469"/>
                <a:gd name="T9" fmla="*/ 0 h 328267"/>
                <a:gd name="T10" fmla="*/ 57368 w 229469"/>
                <a:gd name="T11" fmla="*/ 0 h 328267"/>
                <a:gd name="T12" fmla="*/ 0 w 229469"/>
                <a:gd name="T13" fmla="*/ 98799 h 328267"/>
                <a:gd name="T14" fmla="*/ 41432 w 229469"/>
                <a:gd name="T15" fmla="*/ 98799 h 328267"/>
                <a:gd name="T16" fmla="*/ 79677 w 229469"/>
                <a:gd name="T17" fmla="*/ 31871 h 328267"/>
                <a:gd name="T18" fmla="*/ 152980 w 229469"/>
                <a:gd name="T19" fmla="*/ 31871 h 328267"/>
                <a:gd name="T20" fmla="*/ 191224 w 229469"/>
                <a:gd name="T21" fmla="*/ 98799 h 328267"/>
                <a:gd name="T22" fmla="*/ 152980 w 229469"/>
                <a:gd name="T23" fmla="*/ 162540 h 328267"/>
                <a:gd name="T24" fmla="*/ 79677 w 229469"/>
                <a:gd name="T25" fmla="*/ 162540 h 328267"/>
                <a:gd name="T26" fmla="*/ 41432 w 229469"/>
                <a:gd name="T27" fmla="*/ 98799 h 328267"/>
                <a:gd name="T28" fmla="*/ 146605 w 229469"/>
                <a:gd name="T29" fmla="*/ 296397 h 328267"/>
                <a:gd name="T30" fmla="*/ 86051 w 229469"/>
                <a:gd name="T31" fmla="*/ 296397 h 328267"/>
                <a:gd name="T32" fmla="*/ 86051 w 229469"/>
                <a:gd name="T33" fmla="*/ 328267 h 328267"/>
                <a:gd name="T34" fmla="*/ 146605 w 229469"/>
                <a:gd name="T35" fmla="*/ 328267 h 328267"/>
                <a:gd name="T36" fmla="*/ 146605 w 229469"/>
                <a:gd name="T37" fmla="*/ 296397 h 328267"/>
                <a:gd name="T38" fmla="*/ 172102 w 229469"/>
                <a:gd name="T39" fmla="*/ 213533 h 328267"/>
                <a:gd name="T40" fmla="*/ 57368 w 229469"/>
                <a:gd name="T41" fmla="*/ 213533 h 328267"/>
                <a:gd name="T42" fmla="*/ 57368 w 229469"/>
                <a:gd name="T43" fmla="*/ 242217 h 328267"/>
                <a:gd name="T44" fmla="*/ 172102 w 229469"/>
                <a:gd name="T45" fmla="*/ 242217 h 328267"/>
                <a:gd name="T46" fmla="*/ 172102 w 229469"/>
                <a:gd name="T47" fmla="*/ 213533 h 328267"/>
                <a:gd name="T48" fmla="*/ 172102 w 229469"/>
                <a:gd name="T49" fmla="*/ 254965 h 328267"/>
                <a:gd name="T50" fmla="*/ 57368 w 229469"/>
                <a:gd name="T51" fmla="*/ 254965 h 328267"/>
                <a:gd name="T52" fmla="*/ 57368 w 229469"/>
                <a:gd name="T53" fmla="*/ 286836 h 328267"/>
                <a:gd name="T54" fmla="*/ 172102 w 229469"/>
                <a:gd name="T55" fmla="*/ 286836 h 328267"/>
                <a:gd name="T56" fmla="*/ 172102 w 229469"/>
                <a:gd name="T57" fmla="*/ 254965 h 32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469" h="328267">
                  <a:moveTo>
                    <a:pt x="0" y="98799"/>
                  </a:moveTo>
                  <a:lnTo>
                    <a:pt x="57368" y="197598"/>
                  </a:lnTo>
                  <a:lnTo>
                    <a:pt x="172102" y="197598"/>
                  </a:lnTo>
                  <a:lnTo>
                    <a:pt x="229469" y="98799"/>
                  </a:lnTo>
                  <a:lnTo>
                    <a:pt x="172102" y="0"/>
                  </a:lnTo>
                  <a:lnTo>
                    <a:pt x="57368" y="0"/>
                  </a:lnTo>
                  <a:lnTo>
                    <a:pt x="0" y="98799"/>
                  </a:lnTo>
                  <a:close/>
                  <a:moveTo>
                    <a:pt x="41432" y="98799"/>
                  </a:moveTo>
                  <a:lnTo>
                    <a:pt x="79677" y="31871"/>
                  </a:lnTo>
                  <a:lnTo>
                    <a:pt x="152980" y="31871"/>
                  </a:lnTo>
                  <a:lnTo>
                    <a:pt x="191224" y="98799"/>
                  </a:lnTo>
                  <a:lnTo>
                    <a:pt x="152980" y="162540"/>
                  </a:lnTo>
                  <a:lnTo>
                    <a:pt x="79677" y="162540"/>
                  </a:lnTo>
                  <a:lnTo>
                    <a:pt x="41432" y="98799"/>
                  </a:lnTo>
                  <a:close/>
                  <a:moveTo>
                    <a:pt x="146605" y="296397"/>
                  </a:moveTo>
                  <a:lnTo>
                    <a:pt x="86051" y="296397"/>
                  </a:lnTo>
                  <a:lnTo>
                    <a:pt x="86051" y="328267"/>
                  </a:lnTo>
                  <a:lnTo>
                    <a:pt x="146605" y="328267"/>
                  </a:lnTo>
                  <a:lnTo>
                    <a:pt x="146605" y="296397"/>
                  </a:lnTo>
                  <a:close/>
                  <a:moveTo>
                    <a:pt x="172102" y="213533"/>
                  </a:moveTo>
                  <a:lnTo>
                    <a:pt x="57368" y="213533"/>
                  </a:lnTo>
                  <a:lnTo>
                    <a:pt x="57368" y="242217"/>
                  </a:lnTo>
                  <a:lnTo>
                    <a:pt x="172102" y="242217"/>
                  </a:lnTo>
                  <a:lnTo>
                    <a:pt x="172102" y="213533"/>
                  </a:lnTo>
                  <a:close/>
                  <a:moveTo>
                    <a:pt x="172102" y="254965"/>
                  </a:moveTo>
                  <a:lnTo>
                    <a:pt x="57368" y="254965"/>
                  </a:lnTo>
                  <a:lnTo>
                    <a:pt x="57368" y="286836"/>
                  </a:lnTo>
                  <a:lnTo>
                    <a:pt x="172102" y="286836"/>
                  </a:lnTo>
                  <a:lnTo>
                    <a:pt x="172102" y="254965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5" name="Freeform 30"/>
            <p:cNvSpPr>
              <a:spLocks noEditPoints="1"/>
            </p:cNvSpPr>
            <p:nvPr userDrawn="1"/>
          </p:nvSpPr>
          <p:spPr bwMode="auto">
            <a:xfrm>
              <a:off x="7791813" y="254361"/>
              <a:ext cx="254926" cy="251716"/>
            </a:xfrm>
            <a:custGeom>
              <a:avLst/>
              <a:gdLst>
                <a:gd name="T0" fmla="*/ 0 w 80"/>
                <a:gd name="T1" fmla="*/ 40 h 79"/>
                <a:gd name="T2" fmla="*/ 80 w 80"/>
                <a:gd name="T3" fmla="*/ 40 h 79"/>
                <a:gd name="T4" fmla="*/ 5 w 80"/>
                <a:gd name="T5" fmla="*/ 42 h 79"/>
                <a:gd name="T6" fmla="*/ 19 w 80"/>
                <a:gd name="T7" fmla="*/ 54 h 79"/>
                <a:gd name="T8" fmla="*/ 5 w 80"/>
                <a:gd name="T9" fmla="*/ 42 h 79"/>
                <a:gd name="T10" fmla="*/ 43 w 80"/>
                <a:gd name="T11" fmla="*/ 5 h 79"/>
                <a:gd name="T12" fmla="*/ 43 w 80"/>
                <a:gd name="T13" fmla="*/ 19 h 79"/>
                <a:gd name="T14" fmla="*/ 57 w 80"/>
                <a:gd name="T15" fmla="*/ 37 h 79"/>
                <a:gd name="T16" fmla="*/ 43 w 80"/>
                <a:gd name="T17" fmla="*/ 24 h 79"/>
                <a:gd name="T18" fmla="*/ 38 w 80"/>
                <a:gd name="T19" fmla="*/ 5 h 79"/>
                <a:gd name="T20" fmla="*/ 26 w 80"/>
                <a:gd name="T21" fmla="*/ 19 h 79"/>
                <a:gd name="T22" fmla="*/ 38 w 80"/>
                <a:gd name="T23" fmla="*/ 24 h 79"/>
                <a:gd name="T24" fmla="*/ 23 w 80"/>
                <a:gd name="T25" fmla="*/ 37 h 79"/>
                <a:gd name="T26" fmla="*/ 38 w 80"/>
                <a:gd name="T27" fmla="*/ 24 h 79"/>
                <a:gd name="T28" fmla="*/ 5 w 80"/>
                <a:gd name="T29" fmla="*/ 37 h 79"/>
                <a:gd name="T30" fmla="*/ 19 w 80"/>
                <a:gd name="T31" fmla="*/ 24 h 79"/>
                <a:gd name="T32" fmla="*/ 23 w 80"/>
                <a:gd name="T33" fmla="*/ 42 h 79"/>
                <a:gd name="T34" fmla="*/ 38 w 80"/>
                <a:gd name="T35" fmla="*/ 54 h 79"/>
                <a:gd name="T36" fmla="*/ 23 w 80"/>
                <a:gd name="T37" fmla="*/ 42 h 79"/>
                <a:gd name="T38" fmla="*/ 38 w 80"/>
                <a:gd name="T39" fmla="*/ 74 h 79"/>
                <a:gd name="T40" fmla="*/ 38 w 80"/>
                <a:gd name="T41" fmla="*/ 59 h 79"/>
                <a:gd name="T42" fmla="*/ 43 w 80"/>
                <a:gd name="T43" fmla="*/ 59 h 79"/>
                <a:gd name="T44" fmla="*/ 43 w 80"/>
                <a:gd name="T45" fmla="*/ 74 h 79"/>
                <a:gd name="T46" fmla="*/ 43 w 80"/>
                <a:gd name="T47" fmla="*/ 42 h 79"/>
                <a:gd name="T48" fmla="*/ 56 w 80"/>
                <a:gd name="T49" fmla="*/ 54 h 79"/>
                <a:gd name="T50" fmla="*/ 62 w 80"/>
                <a:gd name="T51" fmla="*/ 42 h 79"/>
                <a:gd name="T52" fmla="*/ 72 w 80"/>
                <a:gd name="T53" fmla="*/ 54 h 79"/>
                <a:gd name="T54" fmla="*/ 62 w 80"/>
                <a:gd name="T55" fmla="*/ 42 h 79"/>
                <a:gd name="T56" fmla="*/ 61 w 80"/>
                <a:gd name="T57" fmla="*/ 24 h 79"/>
                <a:gd name="T58" fmla="*/ 75 w 80"/>
                <a:gd name="T59" fmla="*/ 37 h 79"/>
                <a:gd name="T60" fmla="*/ 69 w 80"/>
                <a:gd name="T61" fmla="*/ 19 h 79"/>
                <a:gd name="T62" fmla="*/ 53 w 80"/>
                <a:gd name="T63" fmla="*/ 7 h 79"/>
                <a:gd name="T64" fmla="*/ 27 w 80"/>
                <a:gd name="T65" fmla="*/ 7 h 79"/>
                <a:gd name="T66" fmla="*/ 12 w 80"/>
                <a:gd name="T67" fmla="*/ 19 h 79"/>
                <a:gd name="T68" fmla="*/ 11 w 80"/>
                <a:gd name="T69" fmla="*/ 59 h 79"/>
                <a:gd name="T70" fmla="*/ 27 w 80"/>
                <a:gd name="T71" fmla="*/ 72 h 79"/>
                <a:gd name="T72" fmla="*/ 53 w 80"/>
                <a:gd name="T73" fmla="*/ 72 h 79"/>
                <a:gd name="T74" fmla="*/ 69 w 80"/>
                <a:gd name="T75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6"/>
                    <a:pt x="18" y="50"/>
                    <a:pt x="1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0"/>
                    <a:pt x="6" y="46"/>
                    <a:pt x="5" y="42"/>
                  </a:cubicBezTo>
                  <a:close/>
                  <a:moveTo>
                    <a:pt x="43" y="19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7" y="6"/>
                    <a:pt x="52" y="12"/>
                    <a:pt x="54" y="19"/>
                  </a:cubicBezTo>
                  <a:lnTo>
                    <a:pt x="43" y="19"/>
                  </a:lnTo>
                  <a:close/>
                  <a:moveTo>
                    <a:pt x="56" y="24"/>
                  </a:moveTo>
                  <a:cubicBezTo>
                    <a:pt x="57" y="28"/>
                    <a:pt x="57" y="33"/>
                    <a:pt x="5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56" y="24"/>
                  </a:ln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2"/>
                    <a:pt x="33" y="6"/>
                    <a:pt x="38" y="5"/>
                  </a:cubicBezTo>
                  <a:close/>
                  <a:moveTo>
                    <a:pt x="38" y="24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4" y="28"/>
                    <a:pt x="25" y="24"/>
                  </a:cubicBezTo>
                  <a:lnTo>
                    <a:pt x="38" y="24"/>
                  </a:lnTo>
                  <a:close/>
                  <a:moveTo>
                    <a:pt x="1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28"/>
                    <a:pt x="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8"/>
                    <a:pt x="18" y="33"/>
                    <a:pt x="18" y="37"/>
                  </a:cubicBezTo>
                  <a:close/>
                  <a:moveTo>
                    <a:pt x="23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0"/>
                    <a:pt x="23" y="46"/>
                    <a:pt x="23" y="42"/>
                  </a:cubicBezTo>
                  <a:close/>
                  <a:moveTo>
                    <a:pt x="38" y="59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8" y="67"/>
                    <a:pt x="26" y="59"/>
                  </a:cubicBezTo>
                  <a:lnTo>
                    <a:pt x="38" y="59"/>
                  </a:lnTo>
                  <a:close/>
                  <a:moveTo>
                    <a:pt x="43" y="74"/>
                  </a:moveTo>
                  <a:cubicBezTo>
                    <a:pt x="43" y="59"/>
                    <a:pt x="43" y="59"/>
                    <a:pt x="43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2" y="67"/>
                    <a:pt x="47" y="73"/>
                    <a:pt x="43" y="74"/>
                  </a:cubicBezTo>
                  <a:close/>
                  <a:moveTo>
                    <a:pt x="43" y="54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6"/>
                    <a:pt x="57" y="50"/>
                    <a:pt x="56" y="54"/>
                  </a:cubicBezTo>
                  <a:lnTo>
                    <a:pt x="43" y="54"/>
                  </a:lnTo>
                  <a:close/>
                  <a:moveTo>
                    <a:pt x="62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0"/>
                    <a:pt x="62" y="46"/>
                    <a:pt x="62" y="42"/>
                  </a:cubicBezTo>
                  <a:close/>
                  <a:moveTo>
                    <a:pt x="62" y="37"/>
                  </a:moveTo>
                  <a:cubicBezTo>
                    <a:pt x="62" y="33"/>
                    <a:pt x="62" y="28"/>
                    <a:pt x="6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8"/>
                    <a:pt x="75" y="33"/>
                    <a:pt x="75" y="37"/>
                  </a:cubicBezTo>
                  <a:lnTo>
                    <a:pt x="62" y="37"/>
                  </a:lnTo>
                  <a:close/>
                  <a:moveTo>
                    <a:pt x="6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8" y="15"/>
                    <a:pt x="56" y="10"/>
                    <a:pt x="53" y="7"/>
                  </a:cubicBezTo>
                  <a:cubicBezTo>
                    <a:pt x="60" y="10"/>
                    <a:pt x="65" y="14"/>
                    <a:pt x="69" y="19"/>
                  </a:cubicBezTo>
                  <a:close/>
                  <a:moveTo>
                    <a:pt x="27" y="7"/>
                  </a:moveTo>
                  <a:cubicBezTo>
                    <a:pt x="24" y="10"/>
                    <a:pt x="22" y="15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4"/>
                    <a:pt x="21" y="10"/>
                    <a:pt x="27" y="7"/>
                  </a:cubicBezTo>
                  <a:close/>
                  <a:moveTo>
                    <a:pt x="1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2" y="64"/>
                    <a:pt x="24" y="69"/>
                    <a:pt x="27" y="72"/>
                  </a:cubicBezTo>
                  <a:cubicBezTo>
                    <a:pt x="20" y="69"/>
                    <a:pt x="15" y="65"/>
                    <a:pt x="11" y="59"/>
                  </a:cubicBezTo>
                  <a:close/>
                  <a:moveTo>
                    <a:pt x="53" y="72"/>
                  </a:moveTo>
                  <a:cubicBezTo>
                    <a:pt x="56" y="69"/>
                    <a:pt x="58" y="64"/>
                    <a:pt x="6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65"/>
                    <a:pt x="60" y="69"/>
                    <a:pt x="53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26" name="Freeform 31"/>
            <p:cNvSpPr>
              <a:spLocks noEditPoints="1"/>
            </p:cNvSpPr>
            <p:nvPr userDrawn="1"/>
          </p:nvSpPr>
          <p:spPr bwMode="auto">
            <a:xfrm>
              <a:off x="8585270" y="1305833"/>
              <a:ext cx="172076" cy="219853"/>
            </a:xfrm>
            <a:custGeom>
              <a:avLst/>
              <a:gdLst>
                <a:gd name="T0" fmla="*/ 127483 w 172102"/>
                <a:gd name="T1" fmla="*/ 0 h 219907"/>
                <a:gd name="T2" fmla="*/ 41432 w 172102"/>
                <a:gd name="T3" fmla="*/ 0 h 219907"/>
                <a:gd name="T4" fmla="*/ 0 w 172102"/>
                <a:gd name="T5" fmla="*/ 73303 h 219907"/>
                <a:gd name="T6" fmla="*/ 35058 w 172102"/>
                <a:gd name="T7" fmla="*/ 133857 h 219907"/>
                <a:gd name="T8" fmla="*/ 0 w 172102"/>
                <a:gd name="T9" fmla="*/ 194411 h 219907"/>
                <a:gd name="T10" fmla="*/ 15936 w 172102"/>
                <a:gd name="T11" fmla="*/ 219907 h 219907"/>
                <a:gd name="T12" fmla="*/ 60555 w 172102"/>
                <a:gd name="T13" fmla="*/ 146605 h 219907"/>
                <a:gd name="T14" fmla="*/ 127483 w 172102"/>
                <a:gd name="T15" fmla="*/ 146605 h 219907"/>
                <a:gd name="T16" fmla="*/ 172102 w 172102"/>
                <a:gd name="T17" fmla="*/ 73303 h 219907"/>
                <a:gd name="T18" fmla="*/ 127483 w 172102"/>
                <a:gd name="T19" fmla="*/ 0 h 219907"/>
                <a:gd name="T20" fmla="*/ 114735 w 172102"/>
                <a:gd name="T21" fmla="*/ 121108 h 219907"/>
                <a:gd name="T22" fmla="*/ 57367 w 172102"/>
                <a:gd name="T23" fmla="*/ 121108 h 219907"/>
                <a:gd name="T24" fmla="*/ 28684 w 172102"/>
                <a:gd name="T25" fmla="*/ 73303 h 219907"/>
                <a:gd name="T26" fmla="*/ 57367 w 172102"/>
                <a:gd name="T27" fmla="*/ 25497 h 219907"/>
                <a:gd name="T28" fmla="*/ 114735 w 172102"/>
                <a:gd name="T29" fmla="*/ 25497 h 219907"/>
                <a:gd name="T30" fmla="*/ 140231 w 172102"/>
                <a:gd name="T31" fmla="*/ 73303 h 219907"/>
                <a:gd name="T32" fmla="*/ 114735 w 172102"/>
                <a:gd name="T33" fmla="*/ 121108 h 219907"/>
                <a:gd name="T34" fmla="*/ 92425 w 172102"/>
                <a:gd name="T35" fmla="*/ 66928 h 219907"/>
                <a:gd name="T36" fmla="*/ 92425 w 172102"/>
                <a:gd name="T37" fmla="*/ 41432 h 219907"/>
                <a:gd name="T38" fmla="*/ 79677 w 172102"/>
                <a:gd name="T39" fmla="*/ 41432 h 219907"/>
                <a:gd name="T40" fmla="*/ 79677 w 172102"/>
                <a:gd name="T41" fmla="*/ 66928 h 219907"/>
                <a:gd name="T42" fmla="*/ 54180 w 172102"/>
                <a:gd name="T43" fmla="*/ 66928 h 219907"/>
                <a:gd name="T44" fmla="*/ 54180 w 172102"/>
                <a:gd name="T45" fmla="*/ 76490 h 219907"/>
                <a:gd name="T46" fmla="*/ 79677 w 172102"/>
                <a:gd name="T47" fmla="*/ 76490 h 219907"/>
                <a:gd name="T48" fmla="*/ 79677 w 172102"/>
                <a:gd name="T49" fmla="*/ 101986 h 219907"/>
                <a:gd name="T50" fmla="*/ 92425 w 172102"/>
                <a:gd name="T51" fmla="*/ 101986 h 219907"/>
                <a:gd name="T52" fmla="*/ 92425 w 172102"/>
                <a:gd name="T53" fmla="*/ 76490 h 219907"/>
                <a:gd name="T54" fmla="*/ 114735 w 172102"/>
                <a:gd name="T55" fmla="*/ 76490 h 219907"/>
                <a:gd name="T56" fmla="*/ 114735 w 172102"/>
                <a:gd name="T57" fmla="*/ 66928 h 219907"/>
                <a:gd name="T58" fmla="*/ 92425 w 172102"/>
                <a:gd name="T59" fmla="*/ 66928 h 219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102" h="219907">
                  <a:moveTo>
                    <a:pt x="127483" y="0"/>
                  </a:moveTo>
                  <a:lnTo>
                    <a:pt x="41432" y="0"/>
                  </a:lnTo>
                  <a:lnTo>
                    <a:pt x="0" y="73303"/>
                  </a:lnTo>
                  <a:lnTo>
                    <a:pt x="35058" y="133857"/>
                  </a:lnTo>
                  <a:lnTo>
                    <a:pt x="0" y="194411"/>
                  </a:lnTo>
                  <a:lnTo>
                    <a:pt x="15936" y="219907"/>
                  </a:lnTo>
                  <a:lnTo>
                    <a:pt x="60555" y="146605"/>
                  </a:lnTo>
                  <a:lnTo>
                    <a:pt x="127483" y="146605"/>
                  </a:lnTo>
                  <a:lnTo>
                    <a:pt x="172102" y="73303"/>
                  </a:lnTo>
                  <a:lnTo>
                    <a:pt x="127483" y="0"/>
                  </a:lnTo>
                  <a:close/>
                  <a:moveTo>
                    <a:pt x="114735" y="121108"/>
                  </a:moveTo>
                  <a:lnTo>
                    <a:pt x="57367" y="121108"/>
                  </a:lnTo>
                  <a:lnTo>
                    <a:pt x="28684" y="73303"/>
                  </a:lnTo>
                  <a:lnTo>
                    <a:pt x="57367" y="25497"/>
                  </a:lnTo>
                  <a:lnTo>
                    <a:pt x="114735" y="25497"/>
                  </a:lnTo>
                  <a:lnTo>
                    <a:pt x="140231" y="73303"/>
                  </a:lnTo>
                  <a:lnTo>
                    <a:pt x="114735" y="121108"/>
                  </a:lnTo>
                  <a:close/>
                  <a:moveTo>
                    <a:pt x="92425" y="66928"/>
                  </a:moveTo>
                  <a:lnTo>
                    <a:pt x="92425" y="41432"/>
                  </a:lnTo>
                  <a:lnTo>
                    <a:pt x="79677" y="41432"/>
                  </a:lnTo>
                  <a:lnTo>
                    <a:pt x="79677" y="66928"/>
                  </a:lnTo>
                  <a:lnTo>
                    <a:pt x="54180" y="66928"/>
                  </a:lnTo>
                  <a:lnTo>
                    <a:pt x="54180" y="76490"/>
                  </a:lnTo>
                  <a:lnTo>
                    <a:pt x="79677" y="76490"/>
                  </a:lnTo>
                  <a:lnTo>
                    <a:pt x="79677" y="101986"/>
                  </a:lnTo>
                  <a:lnTo>
                    <a:pt x="92425" y="101986"/>
                  </a:lnTo>
                  <a:lnTo>
                    <a:pt x="92425" y="76490"/>
                  </a:lnTo>
                  <a:lnTo>
                    <a:pt x="114735" y="76490"/>
                  </a:lnTo>
                  <a:lnTo>
                    <a:pt x="114735" y="66928"/>
                  </a:lnTo>
                  <a:lnTo>
                    <a:pt x="92425" y="669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00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09800"/>
            <a:ext cx="7689583" cy="3505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5156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10553"/>
            <a:ext cx="5257800" cy="475488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INFORMATION</a:t>
            </a:r>
          </a:p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dirty="0" smtClean="0">
              <a:solidFill>
                <a:srgbClr val="DFDCB7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5911438" y="173562"/>
            <a:ext cx="3101749" cy="1752562"/>
            <a:chOff x="5715000" y="173562"/>
            <a:chExt cx="3298187" cy="1863554"/>
          </a:xfrm>
        </p:grpSpPr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6644150" y="807920"/>
              <a:ext cx="1245414" cy="1080177"/>
            </a:xfrm>
            <a:custGeom>
              <a:avLst/>
              <a:gdLst>
                <a:gd name="T0" fmla="*/ 503665 w 2021037"/>
                <a:gd name="T1" fmla="*/ 1753267 h 1753267"/>
                <a:gd name="T2" fmla="*/ 0 w 2021037"/>
                <a:gd name="T3" fmla="*/ 876633 h 1753267"/>
                <a:gd name="T4" fmla="*/ 503665 w 2021037"/>
                <a:gd name="T5" fmla="*/ 0 h 1753267"/>
                <a:gd name="T6" fmla="*/ 1517372 w 2021037"/>
                <a:gd name="T7" fmla="*/ 0 h 1753267"/>
                <a:gd name="T8" fmla="*/ 2021037 w 2021037"/>
                <a:gd name="T9" fmla="*/ 876633 h 1753267"/>
                <a:gd name="T10" fmla="*/ 1517372 w 2021037"/>
                <a:gd name="T11" fmla="*/ 1753267 h 1753267"/>
                <a:gd name="T12" fmla="*/ 503665 w 2021037"/>
                <a:gd name="T13" fmla="*/ 1753267 h 175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037" h="1753267">
                  <a:moveTo>
                    <a:pt x="503665" y="1753267"/>
                  </a:moveTo>
                  <a:lnTo>
                    <a:pt x="0" y="876633"/>
                  </a:lnTo>
                  <a:lnTo>
                    <a:pt x="503665" y="0"/>
                  </a:lnTo>
                  <a:lnTo>
                    <a:pt x="1517372" y="0"/>
                  </a:lnTo>
                  <a:lnTo>
                    <a:pt x="2021037" y="876633"/>
                  </a:lnTo>
                  <a:lnTo>
                    <a:pt x="1517372" y="1753267"/>
                  </a:lnTo>
                  <a:lnTo>
                    <a:pt x="503665" y="17532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0" name="Freeform 35"/>
            <p:cNvSpPr>
              <a:spLocks noEditPoints="1"/>
            </p:cNvSpPr>
            <p:nvPr/>
          </p:nvSpPr>
          <p:spPr bwMode="auto">
            <a:xfrm>
              <a:off x="7416149" y="201057"/>
              <a:ext cx="310372" cy="269062"/>
            </a:xfrm>
            <a:custGeom>
              <a:avLst/>
              <a:gdLst>
                <a:gd name="T0" fmla="*/ 379343 w 503666"/>
                <a:gd name="T1" fmla="*/ 0 h 436723"/>
                <a:gd name="T2" fmla="*/ 127510 w 503666"/>
                <a:gd name="T3" fmla="*/ 0 h 436723"/>
                <a:gd name="T4" fmla="*/ 0 w 503666"/>
                <a:gd name="T5" fmla="*/ 216768 h 436723"/>
                <a:gd name="T6" fmla="*/ 127510 w 503666"/>
                <a:gd name="T7" fmla="*/ 436723 h 436723"/>
                <a:gd name="T8" fmla="*/ 379343 w 503666"/>
                <a:gd name="T9" fmla="*/ 436723 h 436723"/>
                <a:gd name="T10" fmla="*/ 503666 w 503666"/>
                <a:gd name="T11" fmla="*/ 216768 h 436723"/>
                <a:gd name="T12" fmla="*/ 379343 w 503666"/>
                <a:gd name="T13" fmla="*/ 0 h 436723"/>
                <a:gd name="T14" fmla="*/ 334714 w 503666"/>
                <a:gd name="T15" fmla="*/ 360217 h 436723"/>
                <a:gd name="T16" fmla="*/ 168951 w 503666"/>
                <a:gd name="T17" fmla="*/ 360217 h 436723"/>
                <a:gd name="T18" fmla="*/ 86069 w 503666"/>
                <a:gd name="T19" fmla="*/ 216768 h 436723"/>
                <a:gd name="T20" fmla="*/ 168951 w 503666"/>
                <a:gd name="T21" fmla="*/ 76507 h 436723"/>
                <a:gd name="T22" fmla="*/ 334714 w 503666"/>
                <a:gd name="T23" fmla="*/ 76507 h 436723"/>
                <a:gd name="T24" fmla="*/ 417596 w 503666"/>
                <a:gd name="T25" fmla="*/ 216768 h 436723"/>
                <a:gd name="T26" fmla="*/ 334714 w 503666"/>
                <a:gd name="T27" fmla="*/ 360217 h 436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3666" h="436723">
                  <a:moveTo>
                    <a:pt x="379343" y="0"/>
                  </a:moveTo>
                  <a:lnTo>
                    <a:pt x="127510" y="0"/>
                  </a:lnTo>
                  <a:lnTo>
                    <a:pt x="0" y="216768"/>
                  </a:lnTo>
                  <a:lnTo>
                    <a:pt x="127510" y="436723"/>
                  </a:lnTo>
                  <a:lnTo>
                    <a:pt x="379343" y="436723"/>
                  </a:lnTo>
                  <a:lnTo>
                    <a:pt x="503666" y="216768"/>
                  </a:lnTo>
                  <a:lnTo>
                    <a:pt x="379343" y="0"/>
                  </a:lnTo>
                  <a:close/>
                  <a:moveTo>
                    <a:pt x="334714" y="360217"/>
                  </a:moveTo>
                  <a:lnTo>
                    <a:pt x="168951" y="360217"/>
                  </a:lnTo>
                  <a:lnTo>
                    <a:pt x="86069" y="216768"/>
                  </a:lnTo>
                  <a:lnTo>
                    <a:pt x="168951" y="76507"/>
                  </a:lnTo>
                  <a:lnTo>
                    <a:pt x="334714" y="76507"/>
                  </a:lnTo>
                  <a:lnTo>
                    <a:pt x="417596" y="216768"/>
                  </a:lnTo>
                  <a:lnTo>
                    <a:pt x="334714" y="3602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7623361" y="1760198"/>
              <a:ext cx="320193" cy="276918"/>
            </a:xfrm>
            <a:custGeom>
              <a:avLst/>
              <a:gdLst>
                <a:gd name="T0" fmla="*/ 392094 w 519604"/>
                <a:gd name="T1" fmla="*/ 0 h 449473"/>
                <a:gd name="T2" fmla="*/ 130698 w 519604"/>
                <a:gd name="T3" fmla="*/ 0 h 449473"/>
                <a:gd name="T4" fmla="*/ 0 w 519604"/>
                <a:gd name="T5" fmla="*/ 226330 h 449473"/>
                <a:gd name="T6" fmla="*/ 130698 w 519604"/>
                <a:gd name="T7" fmla="*/ 449473 h 449473"/>
                <a:gd name="T8" fmla="*/ 392094 w 519604"/>
                <a:gd name="T9" fmla="*/ 449473 h 449473"/>
                <a:gd name="T10" fmla="*/ 519604 w 519604"/>
                <a:gd name="T11" fmla="*/ 226330 h 449473"/>
                <a:gd name="T12" fmla="*/ 392094 w 519604"/>
                <a:gd name="T13" fmla="*/ 0 h 449473"/>
                <a:gd name="T14" fmla="*/ 347465 w 519604"/>
                <a:gd name="T15" fmla="*/ 372967 h 449473"/>
                <a:gd name="T16" fmla="*/ 175326 w 519604"/>
                <a:gd name="T17" fmla="*/ 372967 h 449473"/>
                <a:gd name="T18" fmla="*/ 92444 w 519604"/>
                <a:gd name="T19" fmla="*/ 226330 h 449473"/>
                <a:gd name="T20" fmla="*/ 175326 w 519604"/>
                <a:gd name="T21" fmla="*/ 79694 h 449473"/>
                <a:gd name="T22" fmla="*/ 347465 w 519604"/>
                <a:gd name="T23" fmla="*/ 79694 h 449473"/>
                <a:gd name="T24" fmla="*/ 430347 w 519604"/>
                <a:gd name="T25" fmla="*/ 226330 h 449473"/>
                <a:gd name="T26" fmla="*/ 347465 w 519604"/>
                <a:gd name="T27" fmla="*/ 372967 h 449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604" h="449473">
                  <a:moveTo>
                    <a:pt x="392094" y="0"/>
                  </a:moveTo>
                  <a:lnTo>
                    <a:pt x="130698" y="0"/>
                  </a:lnTo>
                  <a:lnTo>
                    <a:pt x="0" y="226330"/>
                  </a:lnTo>
                  <a:lnTo>
                    <a:pt x="130698" y="449473"/>
                  </a:lnTo>
                  <a:lnTo>
                    <a:pt x="392094" y="449473"/>
                  </a:lnTo>
                  <a:lnTo>
                    <a:pt x="519604" y="226330"/>
                  </a:lnTo>
                  <a:lnTo>
                    <a:pt x="392094" y="0"/>
                  </a:lnTo>
                  <a:close/>
                  <a:moveTo>
                    <a:pt x="347465" y="372967"/>
                  </a:moveTo>
                  <a:lnTo>
                    <a:pt x="175326" y="372967"/>
                  </a:lnTo>
                  <a:lnTo>
                    <a:pt x="92444" y="226330"/>
                  </a:lnTo>
                  <a:lnTo>
                    <a:pt x="175326" y="79694"/>
                  </a:lnTo>
                  <a:lnTo>
                    <a:pt x="347465" y="79694"/>
                  </a:lnTo>
                  <a:lnTo>
                    <a:pt x="430347" y="226330"/>
                  </a:lnTo>
                  <a:lnTo>
                    <a:pt x="347465" y="3729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2" name="Freeform 38"/>
            <p:cNvSpPr>
              <a:spLocks noEditPoints="1"/>
            </p:cNvSpPr>
            <p:nvPr/>
          </p:nvSpPr>
          <p:spPr bwMode="auto">
            <a:xfrm>
              <a:off x="7919030" y="654731"/>
              <a:ext cx="253404" cy="133549"/>
            </a:xfrm>
            <a:custGeom>
              <a:avLst/>
              <a:gdLst>
                <a:gd name="T0" fmla="*/ 71 w 129"/>
                <a:gd name="T1" fmla="*/ 68 h 68"/>
                <a:gd name="T2" fmla="*/ 129 w 129"/>
                <a:gd name="T3" fmla="*/ 34 h 68"/>
                <a:gd name="T4" fmla="*/ 71 w 129"/>
                <a:gd name="T5" fmla="*/ 0 h 68"/>
                <a:gd name="T6" fmla="*/ 71 w 129"/>
                <a:gd name="T7" fmla="*/ 20 h 68"/>
                <a:gd name="T8" fmla="*/ 0 w 129"/>
                <a:gd name="T9" fmla="*/ 20 h 68"/>
                <a:gd name="T10" fmla="*/ 0 w 129"/>
                <a:gd name="T11" fmla="*/ 48 h 68"/>
                <a:gd name="T12" fmla="*/ 71 w 129"/>
                <a:gd name="T13" fmla="*/ 48 h 68"/>
                <a:gd name="T14" fmla="*/ 71 w 129"/>
                <a:gd name="T15" fmla="*/ 68 h 68"/>
                <a:gd name="T16" fmla="*/ 8 w 129"/>
                <a:gd name="T17" fmla="*/ 40 h 68"/>
                <a:gd name="T18" fmla="*/ 8 w 129"/>
                <a:gd name="T19" fmla="*/ 28 h 68"/>
                <a:gd name="T20" fmla="*/ 79 w 129"/>
                <a:gd name="T21" fmla="*/ 28 h 68"/>
                <a:gd name="T22" fmla="*/ 79 w 129"/>
                <a:gd name="T23" fmla="*/ 15 h 68"/>
                <a:gd name="T24" fmla="*/ 112 w 129"/>
                <a:gd name="T25" fmla="*/ 34 h 68"/>
                <a:gd name="T26" fmla="*/ 79 w 129"/>
                <a:gd name="T27" fmla="*/ 53 h 68"/>
                <a:gd name="T28" fmla="*/ 79 w 129"/>
                <a:gd name="T29" fmla="*/ 40 h 68"/>
                <a:gd name="T30" fmla="*/ 8 w 129"/>
                <a:gd name="T3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68">
                  <a:moveTo>
                    <a:pt x="71" y="68"/>
                  </a:moveTo>
                  <a:cubicBezTo>
                    <a:pt x="129" y="34"/>
                    <a:pt x="129" y="34"/>
                    <a:pt x="129" y="34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5"/>
                    <a:pt x="71" y="20"/>
                  </a:cubicBezTo>
                  <a:cubicBezTo>
                    <a:pt x="63" y="20"/>
                    <a:pt x="0" y="20"/>
                    <a:pt x="0" y="2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63" y="48"/>
                    <a:pt x="71" y="48"/>
                  </a:cubicBezTo>
                  <a:cubicBezTo>
                    <a:pt x="71" y="53"/>
                    <a:pt x="71" y="68"/>
                    <a:pt x="71" y="68"/>
                  </a:cubicBezTo>
                  <a:close/>
                  <a:moveTo>
                    <a:pt x="8" y="40"/>
                  </a:moveTo>
                  <a:cubicBezTo>
                    <a:pt x="8" y="36"/>
                    <a:pt x="8" y="32"/>
                    <a:pt x="8" y="28"/>
                  </a:cubicBezTo>
                  <a:cubicBezTo>
                    <a:pt x="16" y="28"/>
                    <a:pt x="79" y="28"/>
                    <a:pt x="79" y="28"/>
                  </a:cubicBezTo>
                  <a:cubicBezTo>
                    <a:pt x="79" y="28"/>
                    <a:pt x="79" y="19"/>
                    <a:pt x="79" y="15"/>
                  </a:cubicBezTo>
                  <a:cubicBezTo>
                    <a:pt x="87" y="19"/>
                    <a:pt x="104" y="29"/>
                    <a:pt x="112" y="34"/>
                  </a:cubicBezTo>
                  <a:cubicBezTo>
                    <a:pt x="104" y="39"/>
                    <a:pt x="87" y="49"/>
                    <a:pt x="79" y="53"/>
                  </a:cubicBezTo>
                  <a:cubicBezTo>
                    <a:pt x="79" y="49"/>
                    <a:pt x="79" y="40"/>
                    <a:pt x="79" y="40"/>
                  </a:cubicBezTo>
                  <a:cubicBezTo>
                    <a:pt x="79" y="40"/>
                    <a:pt x="16" y="40"/>
                    <a:pt x="8" y="4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3" name="Freeform 39"/>
            <p:cNvSpPr>
              <a:spLocks noEditPoints="1"/>
            </p:cNvSpPr>
            <p:nvPr/>
          </p:nvSpPr>
          <p:spPr bwMode="auto">
            <a:xfrm>
              <a:off x="7742236" y="733290"/>
              <a:ext cx="290728" cy="153189"/>
            </a:xfrm>
            <a:custGeom>
              <a:avLst/>
              <a:gdLst>
                <a:gd name="T0" fmla="*/ 67 w 148"/>
                <a:gd name="T1" fmla="*/ 55 h 78"/>
                <a:gd name="T2" fmla="*/ 148 w 148"/>
                <a:gd name="T3" fmla="*/ 55 h 78"/>
                <a:gd name="T4" fmla="*/ 148 w 148"/>
                <a:gd name="T5" fmla="*/ 23 h 78"/>
                <a:gd name="T6" fmla="*/ 67 w 148"/>
                <a:gd name="T7" fmla="*/ 23 h 78"/>
                <a:gd name="T8" fmla="*/ 67 w 148"/>
                <a:gd name="T9" fmla="*/ 0 h 78"/>
                <a:gd name="T10" fmla="*/ 0 w 148"/>
                <a:gd name="T11" fmla="*/ 39 h 78"/>
                <a:gd name="T12" fmla="*/ 67 w 148"/>
                <a:gd name="T13" fmla="*/ 78 h 78"/>
                <a:gd name="T14" fmla="*/ 67 w 148"/>
                <a:gd name="T15" fmla="*/ 55 h 78"/>
                <a:gd name="T16" fmla="*/ 57 w 148"/>
                <a:gd name="T17" fmla="*/ 45 h 78"/>
                <a:gd name="T18" fmla="*/ 57 w 148"/>
                <a:gd name="T19" fmla="*/ 61 h 78"/>
                <a:gd name="T20" fmla="*/ 20 w 148"/>
                <a:gd name="T21" fmla="*/ 39 h 78"/>
                <a:gd name="T22" fmla="*/ 57 w 148"/>
                <a:gd name="T23" fmla="*/ 17 h 78"/>
                <a:gd name="T24" fmla="*/ 57 w 148"/>
                <a:gd name="T25" fmla="*/ 33 h 78"/>
                <a:gd name="T26" fmla="*/ 138 w 148"/>
                <a:gd name="T27" fmla="*/ 33 h 78"/>
                <a:gd name="T28" fmla="*/ 138 w 148"/>
                <a:gd name="T29" fmla="*/ 45 h 78"/>
                <a:gd name="T30" fmla="*/ 57 w 148"/>
                <a:gd name="T31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78">
                  <a:moveTo>
                    <a:pt x="67" y="55"/>
                  </a:moveTo>
                  <a:cubicBezTo>
                    <a:pt x="76" y="55"/>
                    <a:pt x="148" y="55"/>
                    <a:pt x="148" y="55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76" y="23"/>
                    <a:pt x="67" y="23"/>
                  </a:cubicBezTo>
                  <a:cubicBezTo>
                    <a:pt x="67" y="17"/>
                    <a:pt x="67" y="0"/>
                    <a:pt x="67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7" y="61"/>
                    <a:pt x="67" y="55"/>
                  </a:cubicBezTo>
                  <a:close/>
                  <a:moveTo>
                    <a:pt x="57" y="45"/>
                  </a:moveTo>
                  <a:cubicBezTo>
                    <a:pt x="57" y="45"/>
                    <a:pt x="57" y="56"/>
                    <a:pt x="57" y="61"/>
                  </a:cubicBezTo>
                  <a:cubicBezTo>
                    <a:pt x="48" y="56"/>
                    <a:pt x="29" y="44"/>
                    <a:pt x="20" y="39"/>
                  </a:cubicBezTo>
                  <a:cubicBezTo>
                    <a:pt x="29" y="34"/>
                    <a:pt x="48" y="22"/>
                    <a:pt x="57" y="17"/>
                  </a:cubicBezTo>
                  <a:cubicBezTo>
                    <a:pt x="57" y="22"/>
                    <a:pt x="57" y="33"/>
                    <a:pt x="57" y="33"/>
                  </a:cubicBezTo>
                  <a:cubicBezTo>
                    <a:pt x="57" y="33"/>
                    <a:pt x="130" y="33"/>
                    <a:pt x="138" y="33"/>
                  </a:cubicBezTo>
                  <a:cubicBezTo>
                    <a:pt x="138" y="37"/>
                    <a:pt x="138" y="41"/>
                    <a:pt x="138" y="45"/>
                  </a:cubicBezTo>
                  <a:cubicBezTo>
                    <a:pt x="130" y="45"/>
                    <a:pt x="57" y="45"/>
                    <a:pt x="57" y="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4" name="Freeform 43"/>
            <p:cNvSpPr>
              <a:spLocks noEditPoints="1"/>
            </p:cNvSpPr>
            <p:nvPr/>
          </p:nvSpPr>
          <p:spPr bwMode="auto">
            <a:xfrm>
              <a:off x="5907509" y="285508"/>
              <a:ext cx="269120" cy="384936"/>
            </a:xfrm>
            <a:custGeom>
              <a:avLst/>
              <a:gdLst>
                <a:gd name="T0" fmla="*/ 0 w 436723"/>
                <a:gd name="T1" fmla="*/ 188078 h 624800"/>
                <a:gd name="T2" fmla="*/ 108384 w 436723"/>
                <a:gd name="T3" fmla="*/ 376155 h 624800"/>
                <a:gd name="T4" fmla="*/ 328339 w 436723"/>
                <a:gd name="T5" fmla="*/ 376155 h 624800"/>
                <a:gd name="T6" fmla="*/ 436723 w 436723"/>
                <a:gd name="T7" fmla="*/ 188078 h 624800"/>
                <a:gd name="T8" fmla="*/ 328339 w 436723"/>
                <a:gd name="T9" fmla="*/ 0 h 624800"/>
                <a:gd name="T10" fmla="*/ 108384 w 436723"/>
                <a:gd name="T11" fmla="*/ 0 h 624800"/>
                <a:gd name="T12" fmla="*/ 0 w 436723"/>
                <a:gd name="T13" fmla="*/ 188078 h 624800"/>
                <a:gd name="T14" fmla="*/ 76506 w 436723"/>
                <a:gd name="T15" fmla="*/ 188078 h 624800"/>
                <a:gd name="T16" fmla="*/ 146637 w 436723"/>
                <a:gd name="T17" fmla="*/ 63755 h 624800"/>
                <a:gd name="T18" fmla="*/ 290086 w 436723"/>
                <a:gd name="T19" fmla="*/ 63755 h 624800"/>
                <a:gd name="T20" fmla="*/ 360217 w 436723"/>
                <a:gd name="T21" fmla="*/ 188078 h 624800"/>
                <a:gd name="T22" fmla="*/ 290086 w 436723"/>
                <a:gd name="T23" fmla="*/ 312400 h 624800"/>
                <a:gd name="T24" fmla="*/ 146637 w 436723"/>
                <a:gd name="T25" fmla="*/ 312400 h 624800"/>
                <a:gd name="T26" fmla="*/ 76506 w 436723"/>
                <a:gd name="T27" fmla="*/ 188078 h 624800"/>
                <a:gd name="T28" fmla="*/ 277335 w 436723"/>
                <a:gd name="T29" fmla="*/ 567421 h 624800"/>
                <a:gd name="T30" fmla="*/ 159388 w 436723"/>
                <a:gd name="T31" fmla="*/ 567421 h 624800"/>
                <a:gd name="T32" fmla="*/ 159388 w 436723"/>
                <a:gd name="T33" fmla="*/ 624800 h 624800"/>
                <a:gd name="T34" fmla="*/ 277335 w 436723"/>
                <a:gd name="T35" fmla="*/ 624800 h 624800"/>
                <a:gd name="T36" fmla="*/ 277335 w 436723"/>
                <a:gd name="T37" fmla="*/ 567421 h 624800"/>
                <a:gd name="T38" fmla="*/ 328339 w 436723"/>
                <a:gd name="T39" fmla="*/ 404845 h 624800"/>
                <a:gd name="T40" fmla="*/ 108384 w 436723"/>
                <a:gd name="T41" fmla="*/ 404845 h 624800"/>
                <a:gd name="T42" fmla="*/ 108384 w 436723"/>
                <a:gd name="T43" fmla="*/ 462225 h 624800"/>
                <a:gd name="T44" fmla="*/ 328339 w 436723"/>
                <a:gd name="T45" fmla="*/ 462225 h 624800"/>
                <a:gd name="T46" fmla="*/ 328339 w 436723"/>
                <a:gd name="T47" fmla="*/ 404845 h 624800"/>
                <a:gd name="T48" fmla="*/ 328339 w 436723"/>
                <a:gd name="T49" fmla="*/ 487727 h 624800"/>
                <a:gd name="T50" fmla="*/ 108384 w 436723"/>
                <a:gd name="T51" fmla="*/ 487727 h 624800"/>
                <a:gd name="T52" fmla="*/ 108384 w 436723"/>
                <a:gd name="T53" fmla="*/ 545106 h 624800"/>
                <a:gd name="T54" fmla="*/ 328339 w 436723"/>
                <a:gd name="T55" fmla="*/ 545106 h 624800"/>
                <a:gd name="T56" fmla="*/ 328339 w 436723"/>
                <a:gd name="T57" fmla="*/ 487727 h 6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6723" h="624800">
                  <a:moveTo>
                    <a:pt x="0" y="188078"/>
                  </a:moveTo>
                  <a:lnTo>
                    <a:pt x="108384" y="376155"/>
                  </a:lnTo>
                  <a:lnTo>
                    <a:pt x="328339" y="376155"/>
                  </a:lnTo>
                  <a:lnTo>
                    <a:pt x="436723" y="188078"/>
                  </a:lnTo>
                  <a:lnTo>
                    <a:pt x="328339" y="0"/>
                  </a:lnTo>
                  <a:lnTo>
                    <a:pt x="108384" y="0"/>
                  </a:lnTo>
                  <a:lnTo>
                    <a:pt x="0" y="188078"/>
                  </a:lnTo>
                  <a:close/>
                  <a:moveTo>
                    <a:pt x="76506" y="188078"/>
                  </a:moveTo>
                  <a:lnTo>
                    <a:pt x="146637" y="63755"/>
                  </a:lnTo>
                  <a:lnTo>
                    <a:pt x="290086" y="63755"/>
                  </a:lnTo>
                  <a:lnTo>
                    <a:pt x="360217" y="188078"/>
                  </a:lnTo>
                  <a:lnTo>
                    <a:pt x="290086" y="312400"/>
                  </a:lnTo>
                  <a:lnTo>
                    <a:pt x="146637" y="312400"/>
                  </a:lnTo>
                  <a:lnTo>
                    <a:pt x="76506" y="188078"/>
                  </a:lnTo>
                  <a:close/>
                  <a:moveTo>
                    <a:pt x="277335" y="567421"/>
                  </a:moveTo>
                  <a:lnTo>
                    <a:pt x="159388" y="567421"/>
                  </a:lnTo>
                  <a:lnTo>
                    <a:pt x="159388" y="624800"/>
                  </a:lnTo>
                  <a:lnTo>
                    <a:pt x="277335" y="624800"/>
                  </a:lnTo>
                  <a:lnTo>
                    <a:pt x="277335" y="567421"/>
                  </a:lnTo>
                  <a:close/>
                  <a:moveTo>
                    <a:pt x="328339" y="404845"/>
                  </a:moveTo>
                  <a:lnTo>
                    <a:pt x="108384" y="404845"/>
                  </a:lnTo>
                  <a:lnTo>
                    <a:pt x="108384" y="462225"/>
                  </a:lnTo>
                  <a:lnTo>
                    <a:pt x="328339" y="462225"/>
                  </a:lnTo>
                  <a:lnTo>
                    <a:pt x="328339" y="404845"/>
                  </a:lnTo>
                  <a:close/>
                  <a:moveTo>
                    <a:pt x="328339" y="487727"/>
                  </a:moveTo>
                  <a:lnTo>
                    <a:pt x="108384" y="487727"/>
                  </a:lnTo>
                  <a:lnTo>
                    <a:pt x="108384" y="545106"/>
                  </a:lnTo>
                  <a:lnTo>
                    <a:pt x="328339" y="545106"/>
                  </a:lnTo>
                  <a:lnTo>
                    <a:pt x="328339" y="48772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5" name="Freeform 44"/>
            <p:cNvSpPr>
              <a:spLocks noEditPoints="1"/>
            </p:cNvSpPr>
            <p:nvPr/>
          </p:nvSpPr>
          <p:spPr bwMode="auto">
            <a:xfrm>
              <a:off x="5911438" y="959145"/>
              <a:ext cx="267155" cy="267098"/>
            </a:xfrm>
            <a:custGeom>
              <a:avLst/>
              <a:gdLst>
                <a:gd name="T0" fmla="*/ 0 w 136"/>
                <a:gd name="T1" fmla="*/ 68 h 136"/>
                <a:gd name="T2" fmla="*/ 136 w 136"/>
                <a:gd name="T3" fmla="*/ 68 h 136"/>
                <a:gd name="T4" fmla="*/ 9 w 136"/>
                <a:gd name="T5" fmla="*/ 72 h 136"/>
                <a:gd name="T6" fmla="*/ 33 w 136"/>
                <a:gd name="T7" fmla="*/ 93 h 136"/>
                <a:gd name="T8" fmla="*/ 9 w 136"/>
                <a:gd name="T9" fmla="*/ 72 h 136"/>
                <a:gd name="T10" fmla="*/ 72 w 136"/>
                <a:gd name="T11" fmla="*/ 9 h 136"/>
                <a:gd name="T12" fmla="*/ 72 w 136"/>
                <a:gd name="T13" fmla="*/ 34 h 136"/>
                <a:gd name="T14" fmla="*/ 98 w 136"/>
                <a:gd name="T15" fmla="*/ 64 h 136"/>
                <a:gd name="T16" fmla="*/ 72 w 136"/>
                <a:gd name="T17" fmla="*/ 42 h 136"/>
                <a:gd name="T18" fmla="*/ 64 w 136"/>
                <a:gd name="T19" fmla="*/ 9 h 136"/>
                <a:gd name="T20" fmla="*/ 44 w 136"/>
                <a:gd name="T21" fmla="*/ 34 h 136"/>
                <a:gd name="T22" fmla="*/ 64 w 136"/>
                <a:gd name="T23" fmla="*/ 42 h 136"/>
                <a:gd name="T24" fmla="*/ 39 w 136"/>
                <a:gd name="T25" fmla="*/ 64 h 136"/>
                <a:gd name="T26" fmla="*/ 64 w 136"/>
                <a:gd name="T27" fmla="*/ 42 h 136"/>
                <a:gd name="T28" fmla="*/ 9 w 136"/>
                <a:gd name="T29" fmla="*/ 64 h 136"/>
                <a:gd name="T30" fmla="*/ 33 w 136"/>
                <a:gd name="T31" fmla="*/ 42 h 136"/>
                <a:gd name="T32" fmla="*/ 39 w 136"/>
                <a:gd name="T33" fmla="*/ 72 h 136"/>
                <a:gd name="T34" fmla="*/ 64 w 136"/>
                <a:gd name="T35" fmla="*/ 93 h 136"/>
                <a:gd name="T36" fmla="*/ 39 w 136"/>
                <a:gd name="T37" fmla="*/ 72 h 136"/>
                <a:gd name="T38" fmla="*/ 64 w 136"/>
                <a:gd name="T39" fmla="*/ 127 h 136"/>
                <a:gd name="T40" fmla="*/ 64 w 136"/>
                <a:gd name="T41" fmla="*/ 101 h 136"/>
                <a:gd name="T42" fmla="*/ 72 w 136"/>
                <a:gd name="T43" fmla="*/ 101 h 136"/>
                <a:gd name="T44" fmla="*/ 72 w 136"/>
                <a:gd name="T45" fmla="*/ 127 h 136"/>
                <a:gd name="T46" fmla="*/ 72 w 136"/>
                <a:gd name="T47" fmla="*/ 72 h 136"/>
                <a:gd name="T48" fmla="*/ 95 w 136"/>
                <a:gd name="T49" fmla="*/ 93 h 136"/>
                <a:gd name="T50" fmla="*/ 106 w 136"/>
                <a:gd name="T51" fmla="*/ 72 h 136"/>
                <a:gd name="T52" fmla="*/ 122 w 136"/>
                <a:gd name="T53" fmla="*/ 93 h 136"/>
                <a:gd name="T54" fmla="*/ 106 w 136"/>
                <a:gd name="T55" fmla="*/ 72 h 136"/>
                <a:gd name="T56" fmla="*/ 103 w 136"/>
                <a:gd name="T57" fmla="*/ 42 h 136"/>
                <a:gd name="T58" fmla="*/ 127 w 136"/>
                <a:gd name="T59" fmla="*/ 64 h 136"/>
                <a:gd name="T60" fmla="*/ 117 w 136"/>
                <a:gd name="T61" fmla="*/ 34 h 136"/>
                <a:gd name="T62" fmla="*/ 91 w 136"/>
                <a:gd name="T63" fmla="*/ 13 h 136"/>
                <a:gd name="T64" fmla="*/ 46 w 136"/>
                <a:gd name="T65" fmla="*/ 13 h 136"/>
                <a:gd name="T66" fmla="*/ 20 w 136"/>
                <a:gd name="T67" fmla="*/ 34 h 136"/>
                <a:gd name="T68" fmla="*/ 19 w 136"/>
                <a:gd name="T69" fmla="*/ 101 h 136"/>
                <a:gd name="T70" fmla="*/ 46 w 136"/>
                <a:gd name="T71" fmla="*/ 123 h 136"/>
                <a:gd name="T72" fmla="*/ 91 w 136"/>
                <a:gd name="T73" fmla="*/ 123 h 136"/>
                <a:gd name="T74" fmla="*/ 118 w 136"/>
                <a:gd name="T7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6" y="106"/>
                    <a:pt x="136" y="68"/>
                  </a:cubicBezTo>
                  <a:cubicBezTo>
                    <a:pt x="136" y="31"/>
                    <a:pt x="106" y="0"/>
                    <a:pt x="68" y="0"/>
                  </a:cubicBezTo>
                  <a:close/>
                  <a:moveTo>
                    <a:pt x="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1" y="80"/>
                    <a:pt x="31" y="86"/>
                    <a:pt x="33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1" y="86"/>
                    <a:pt x="10" y="80"/>
                    <a:pt x="9" y="72"/>
                  </a:cubicBezTo>
                  <a:close/>
                  <a:moveTo>
                    <a:pt x="72" y="34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0" y="12"/>
                    <a:pt x="88" y="21"/>
                    <a:pt x="92" y="34"/>
                  </a:cubicBezTo>
                  <a:lnTo>
                    <a:pt x="72" y="34"/>
                  </a:lnTo>
                  <a:close/>
                  <a:moveTo>
                    <a:pt x="95" y="42"/>
                  </a:moveTo>
                  <a:cubicBezTo>
                    <a:pt x="96" y="49"/>
                    <a:pt x="97" y="56"/>
                    <a:pt x="98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95" y="42"/>
                  </a:lnTo>
                  <a:close/>
                  <a:moveTo>
                    <a:pt x="64" y="9"/>
                  </a:moveTo>
                  <a:cubicBezTo>
                    <a:pt x="64" y="34"/>
                    <a:pt x="64" y="34"/>
                    <a:pt x="6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21"/>
                    <a:pt x="56" y="12"/>
                    <a:pt x="64" y="9"/>
                  </a:cubicBezTo>
                  <a:close/>
                  <a:moveTo>
                    <a:pt x="64" y="42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56"/>
                    <a:pt x="40" y="49"/>
                    <a:pt x="42" y="42"/>
                  </a:cubicBezTo>
                  <a:lnTo>
                    <a:pt x="64" y="42"/>
                  </a:lnTo>
                  <a:close/>
                  <a:moveTo>
                    <a:pt x="30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10" y="56"/>
                    <a:pt x="12" y="49"/>
                    <a:pt x="1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9"/>
                    <a:pt x="31" y="56"/>
                    <a:pt x="30" y="64"/>
                  </a:cubicBezTo>
                  <a:close/>
                  <a:moveTo>
                    <a:pt x="39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0" y="86"/>
                    <a:pt x="39" y="80"/>
                    <a:pt x="39" y="72"/>
                  </a:cubicBezTo>
                  <a:close/>
                  <a:moveTo>
                    <a:pt x="64" y="101"/>
                  </a:moveTo>
                  <a:cubicBezTo>
                    <a:pt x="64" y="127"/>
                    <a:pt x="64" y="127"/>
                    <a:pt x="64" y="127"/>
                  </a:cubicBezTo>
                  <a:cubicBezTo>
                    <a:pt x="56" y="124"/>
                    <a:pt x="48" y="115"/>
                    <a:pt x="44" y="101"/>
                  </a:cubicBezTo>
                  <a:lnTo>
                    <a:pt x="64" y="101"/>
                  </a:lnTo>
                  <a:close/>
                  <a:moveTo>
                    <a:pt x="72" y="127"/>
                  </a:moveTo>
                  <a:cubicBezTo>
                    <a:pt x="72" y="101"/>
                    <a:pt x="72" y="101"/>
                    <a:pt x="72" y="10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88" y="115"/>
                    <a:pt x="81" y="124"/>
                    <a:pt x="72" y="127"/>
                  </a:cubicBezTo>
                  <a:close/>
                  <a:moveTo>
                    <a:pt x="72" y="93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7" y="80"/>
                    <a:pt x="96" y="86"/>
                    <a:pt x="95" y="93"/>
                  </a:cubicBezTo>
                  <a:lnTo>
                    <a:pt x="72" y="93"/>
                  </a:lnTo>
                  <a:close/>
                  <a:moveTo>
                    <a:pt x="106" y="72"/>
                  </a:moveTo>
                  <a:cubicBezTo>
                    <a:pt x="127" y="72"/>
                    <a:pt x="127" y="72"/>
                    <a:pt x="127" y="72"/>
                  </a:cubicBezTo>
                  <a:cubicBezTo>
                    <a:pt x="127" y="80"/>
                    <a:pt x="125" y="86"/>
                    <a:pt x="122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86"/>
                    <a:pt x="106" y="80"/>
                    <a:pt x="106" y="72"/>
                  </a:cubicBezTo>
                  <a:close/>
                  <a:moveTo>
                    <a:pt x="106" y="64"/>
                  </a:moveTo>
                  <a:cubicBezTo>
                    <a:pt x="106" y="56"/>
                    <a:pt x="105" y="49"/>
                    <a:pt x="103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5" y="49"/>
                    <a:pt x="127" y="56"/>
                    <a:pt x="127" y="64"/>
                  </a:cubicBezTo>
                  <a:lnTo>
                    <a:pt x="106" y="64"/>
                  </a:lnTo>
                  <a:close/>
                  <a:moveTo>
                    <a:pt x="117" y="34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8" y="26"/>
                    <a:pt x="95" y="19"/>
                    <a:pt x="91" y="13"/>
                  </a:cubicBezTo>
                  <a:cubicBezTo>
                    <a:pt x="101" y="18"/>
                    <a:pt x="110" y="25"/>
                    <a:pt x="117" y="34"/>
                  </a:cubicBezTo>
                  <a:close/>
                  <a:moveTo>
                    <a:pt x="46" y="13"/>
                  </a:moveTo>
                  <a:cubicBezTo>
                    <a:pt x="42" y="19"/>
                    <a:pt x="38" y="26"/>
                    <a:pt x="35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6" y="25"/>
                    <a:pt x="35" y="18"/>
                    <a:pt x="46" y="13"/>
                  </a:cubicBezTo>
                  <a:close/>
                  <a:moveTo>
                    <a:pt x="19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8" y="110"/>
                    <a:pt x="41" y="117"/>
                    <a:pt x="46" y="123"/>
                  </a:cubicBezTo>
                  <a:cubicBezTo>
                    <a:pt x="35" y="119"/>
                    <a:pt x="25" y="111"/>
                    <a:pt x="19" y="101"/>
                  </a:cubicBezTo>
                  <a:close/>
                  <a:moveTo>
                    <a:pt x="91" y="123"/>
                  </a:moveTo>
                  <a:cubicBezTo>
                    <a:pt x="95" y="117"/>
                    <a:pt x="99" y="110"/>
                    <a:pt x="101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1" y="111"/>
                    <a:pt x="102" y="119"/>
                    <a:pt x="91" y="1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8416017" y="326751"/>
              <a:ext cx="229832" cy="300486"/>
            </a:xfrm>
            <a:custGeom>
              <a:avLst/>
              <a:gdLst>
                <a:gd name="T0" fmla="*/ 280523 w 372968"/>
                <a:gd name="T1" fmla="*/ 0 h 487727"/>
                <a:gd name="T2" fmla="*/ 92445 w 372968"/>
                <a:gd name="T3" fmla="*/ 0 h 487727"/>
                <a:gd name="T4" fmla="*/ 0 w 372968"/>
                <a:gd name="T5" fmla="*/ 162575 h 487727"/>
                <a:gd name="T6" fmla="*/ 76506 w 372968"/>
                <a:gd name="T7" fmla="*/ 299649 h 487727"/>
                <a:gd name="T8" fmla="*/ 0 w 372968"/>
                <a:gd name="T9" fmla="*/ 430347 h 487727"/>
                <a:gd name="T10" fmla="*/ 31878 w 372968"/>
                <a:gd name="T11" fmla="*/ 487727 h 487727"/>
                <a:gd name="T12" fmla="*/ 127510 w 372968"/>
                <a:gd name="T13" fmla="*/ 325151 h 487727"/>
                <a:gd name="T14" fmla="*/ 280523 w 372968"/>
                <a:gd name="T15" fmla="*/ 325151 h 487727"/>
                <a:gd name="T16" fmla="*/ 372968 w 372968"/>
                <a:gd name="T17" fmla="*/ 162575 h 487727"/>
                <a:gd name="T18" fmla="*/ 280523 w 372968"/>
                <a:gd name="T19" fmla="*/ 0 h 487727"/>
                <a:gd name="T20" fmla="*/ 245457 w 372968"/>
                <a:gd name="T21" fmla="*/ 267771 h 487727"/>
                <a:gd name="T22" fmla="*/ 124323 w 372968"/>
                <a:gd name="T23" fmla="*/ 267771 h 487727"/>
                <a:gd name="T24" fmla="*/ 63755 w 372968"/>
                <a:gd name="T25" fmla="*/ 162575 h 487727"/>
                <a:gd name="T26" fmla="*/ 124323 w 372968"/>
                <a:gd name="T27" fmla="*/ 57379 h 487727"/>
                <a:gd name="T28" fmla="*/ 245457 w 372968"/>
                <a:gd name="T29" fmla="*/ 57379 h 487727"/>
                <a:gd name="T30" fmla="*/ 309212 w 372968"/>
                <a:gd name="T31" fmla="*/ 162575 h 487727"/>
                <a:gd name="T32" fmla="*/ 245457 w 372968"/>
                <a:gd name="T33" fmla="*/ 267771 h 487727"/>
                <a:gd name="T34" fmla="*/ 197641 w 372968"/>
                <a:gd name="T35" fmla="*/ 149824 h 487727"/>
                <a:gd name="T36" fmla="*/ 197641 w 372968"/>
                <a:gd name="T37" fmla="*/ 95633 h 487727"/>
                <a:gd name="T38" fmla="*/ 168951 w 372968"/>
                <a:gd name="T39" fmla="*/ 95633 h 487727"/>
                <a:gd name="T40" fmla="*/ 168951 w 372968"/>
                <a:gd name="T41" fmla="*/ 149824 h 487727"/>
                <a:gd name="T42" fmla="*/ 117947 w 372968"/>
                <a:gd name="T43" fmla="*/ 149824 h 487727"/>
                <a:gd name="T44" fmla="*/ 117947 w 372968"/>
                <a:gd name="T45" fmla="*/ 172139 h 487727"/>
                <a:gd name="T46" fmla="*/ 168951 w 372968"/>
                <a:gd name="T47" fmla="*/ 172139 h 487727"/>
                <a:gd name="T48" fmla="*/ 168951 w 372968"/>
                <a:gd name="T49" fmla="*/ 226331 h 487727"/>
                <a:gd name="T50" fmla="*/ 197641 w 372968"/>
                <a:gd name="T51" fmla="*/ 226331 h 487727"/>
                <a:gd name="T52" fmla="*/ 197641 w 372968"/>
                <a:gd name="T53" fmla="*/ 172139 h 487727"/>
                <a:gd name="T54" fmla="*/ 251833 w 372968"/>
                <a:gd name="T55" fmla="*/ 172139 h 487727"/>
                <a:gd name="T56" fmla="*/ 251833 w 372968"/>
                <a:gd name="T57" fmla="*/ 149824 h 487727"/>
                <a:gd name="T58" fmla="*/ 197641 w 372968"/>
                <a:gd name="T59" fmla="*/ 149824 h 487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2968" h="487727">
                  <a:moveTo>
                    <a:pt x="280523" y="0"/>
                  </a:moveTo>
                  <a:lnTo>
                    <a:pt x="92445" y="0"/>
                  </a:lnTo>
                  <a:lnTo>
                    <a:pt x="0" y="162575"/>
                  </a:lnTo>
                  <a:lnTo>
                    <a:pt x="76506" y="299649"/>
                  </a:lnTo>
                  <a:lnTo>
                    <a:pt x="0" y="430347"/>
                  </a:lnTo>
                  <a:lnTo>
                    <a:pt x="31878" y="487727"/>
                  </a:lnTo>
                  <a:lnTo>
                    <a:pt x="127510" y="325151"/>
                  </a:lnTo>
                  <a:lnTo>
                    <a:pt x="280523" y="325151"/>
                  </a:lnTo>
                  <a:lnTo>
                    <a:pt x="372968" y="162575"/>
                  </a:lnTo>
                  <a:lnTo>
                    <a:pt x="280523" y="0"/>
                  </a:lnTo>
                  <a:close/>
                  <a:moveTo>
                    <a:pt x="245457" y="267771"/>
                  </a:moveTo>
                  <a:lnTo>
                    <a:pt x="124323" y="267771"/>
                  </a:lnTo>
                  <a:lnTo>
                    <a:pt x="63755" y="162575"/>
                  </a:lnTo>
                  <a:lnTo>
                    <a:pt x="124323" y="57379"/>
                  </a:lnTo>
                  <a:lnTo>
                    <a:pt x="245457" y="57379"/>
                  </a:lnTo>
                  <a:lnTo>
                    <a:pt x="309212" y="162575"/>
                  </a:lnTo>
                  <a:lnTo>
                    <a:pt x="245457" y="267771"/>
                  </a:lnTo>
                  <a:close/>
                  <a:moveTo>
                    <a:pt x="197641" y="149824"/>
                  </a:moveTo>
                  <a:lnTo>
                    <a:pt x="197641" y="95633"/>
                  </a:lnTo>
                  <a:lnTo>
                    <a:pt x="168951" y="95633"/>
                  </a:lnTo>
                  <a:lnTo>
                    <a:pt x="168951" y="149824"/>
                  </a:lnTo>
                  <a:lnTo>
                    <a:pt x="117947" y="149824"/>
                  </a:lnTo>
                  <a:lnTo>
                    <a:pt x="117947" y="172139"/>
                  </a:lnTo>
                  <a:lnTo>
                    <a:pt x="168951" y="172139"/>
                  </a:lnTo>
                  <a:lnTo>
                    <a:pt x="168951" y="226331"/>
                  </a:lnTo>
                  <a:lnTo>
                    <a:pt x="197641" y="226331"/>
                  </a:lnTo>
                  <a:lnTo>
                    <a:pt x="197641" y="172139"/>
                  </a:lnTo>
                  <a:lnTo>
                    <a:pt x="251833" y="172139"/>
                  </a:lnTo>
                  <a:lnTo>
                    <a:pt x="251833" y="149824"/>
                  </a:lnTo>
                  <a:lnTo>
                    <a:pt x="197641" y="1498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8180291" y="173562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5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5715000" y="183382"/>
              <a:ext cx="656102" cy="567583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3" y="148"/>
                    <a:pt x="10" y="144"/>
                  </a:cubicBezTo>
                  <a:cubicBezTo>
                    <a:pt x="13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9" name="Freeform 48"/>
            <p:cNvSpPr>
              <a:spLocks/>
            </p:cNvSpPr>
            <p:nvPr userDrawn="1"/>
          </p:nvSpPr>
          <p:spPr bwMode="auto">
            <a:xfrm>
              <a:off x="6259132" y="499579"/>
              <a:ext cx="636458" cy="551872"/>
            </a:xfrm>
            <a:custGeom>
              <a:avLst/>
              <a:gdLst>
                <a:gd name="T0" fmla="*/ 258208 w 1032833"/>
                <a:gd name="T1" fmla="*/ 895760 h 895760"/>
                <a:gd name="T2" fmla="*/ 0 w 1032833"/>
                <a:gd name="T3" fmla="*/ 446286 h 895760"/>
                <a:gd name="T4" fmla="*/ 258208 w 1032833"/>
                <a:gd name="T5" fmla="*/ 0 h 895760"/>
                <a:gd name="T6" fmla="*/ 774624 w 1032833"/>
                <a:gd name="T7" fmla="*/ 0 h 895760"/>
                <a:gd name="T8" fmla="*/ 1032833 w 1032833"/>
                <a:gd name="T9" fmla="*/ 446286 h 895760"/>
                <a:gd name="T10" fmla="*/ 774624 w 1032833"/>
                <a:gd name="T11" fmla="*/ 895760 h 895760"/>
                <a:gd name="T12" fmla="*/ 258208 w 1032833"/>
                <a:gd name="T13" fmla="*/ 895760 h 895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2833" h="895760">
                  <a:moveTo>
                    <a:pt x="258208" y="895760"/>
                  </a:moveTo>
                  <a:lnTo>
                    <a:pt x="0" y="446286"/>
                  </a:lnTo>
                  <a:lnTo>
                    <a:pt x="258208" y="0"/>
                  </a:lnTo>
                  <a:lnTo>
                    <a:pt x="774624" y="0"/>
                  </a:lnTo>
                  <a:lnTo>
                    <a:pt x="1032833" y="446286"/>
                  </a:lnTo>
                  <a:lnTo>
                    <a:pt x="774624" y="895760"/>
                  </a:lnTo>
                  <a:lnTo>
                    <a:pt x="258208" y="8957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8121361" y="796137"/>
              <a:ext cx="891826" cy="771835"/>
            </a:xfrm>
            <a:custGeom>
              <a:avLst/>
              <a:gdLst>
                <a:gd name="T0" fmla="*/ 113 w 454"/>
                <a:gd name="T1" fmla="*/ 0 h 393"/>
                <a:gd name="T2" fmla="*/ 0 w 454"/>
                <a:gd name="T3" fmla="*/ 197 h 393"/>
                <a:gd name="T4" fmla="*/ 113 w 454"/>
                <a:gd name="T5" fmla="*/ 393 h 393"/>
                <a:gd name="T6" fmla="*/ 340 w 454"/>
                <a:gd name="T7" fmla="*/ 393 h 393"/>
                <a:gd name="T8" fmla="*/ 454 w 454"/>
                <a:gd name="T9" fmla="*/ 197 h 393"/>
                <a:gd name="T10" fmla="*/ 340 w 454"/>
                <a:gd name="T11" fmla="*/ 0 h 393"/>
                <a:gd name="T12" fmla="*/ 113 w 454"/>
                <a:gd name="T13" fmla="*/ 0 h 393"/>
                <a:gd name="T14" fmla="*/ 336 w 454"/>
                <a:gd name="T15" fmla="*/ 9 h 393"/>
                <a:gd name="T16" fmla="*/ 444 w 454"/>
                <a:gd name="T17" fmla="*/ 197 h 393"/>
                <a:gd name="T18" fmla="*/ 336 w 454"/>
                <a:gd name="T19" fmla="*/ 385 h 393"/>
                <a:gd name="T20" fmla="*/ 118 w 454"/>
                <a:gd name="T21" fmla="*/ 385 h 393"/>
                <a:gd name="T22" fmla="*/ 10 w 454"/>
                <a:gd name="T23" fmla="*/ 197 h 393"/>
                <a:gd name="T24" fmla="*/ 118 w 454"/>
                <a:gd name="T25" fmla="*/ 9 h 393"/>
                <a:gd name="T26" fmla="*/ 336 w 454"/>
                <a:gd name="T27" fmla="*/ 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4" h="393">
                  <a:moveTo>
                    <a:pt x="113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113" y="393"/>
                    <a:pt x="113" y="393"/>
                    <a:pt x="113" y="393"/>
                  </a:cubicBezTo>
                  <a:cubicBezTo>
                    <a:pt x="340" y="393"/>
                    <a:pt x="340" y="393"/>
                    <a:pt x="340" y="393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340" y="0"/>
                    <a:pt x="340" y="0"/>
                    <a:pt x="340" y="0"/>
                  </a:cubicBezTo>
                  <a:lnTo>
                    <a:pt x="113" y="0"/>
                  </a:lnTo>
                  <a:close/>
                  <a:moveTo>
                    <a:pt x="336" y="9"/>
                  </a:moveTo>
                  <a:cubicBezTo>
                    <a:pt x="338" y="13"/>
                    <a:pt x="442" y="193"/>
                    <a:pt x="444" y="197"/>
                  </a:cubicBezTo>
                  <a:cubicBezTo>
                    <a:pt x="442" y="201"/>
                    <a:pt x="338" y="381"/>
                    <a:pt x="336" y="385"/>
                  </a:cubicBezTo>
                  <a:cubicBezTo>
                    <a:pt x="331" y="385"/>
                    <a:pt x="123" y="385"/>
                    <a:pt x="118" y="385"/>
                  </a:cubicBezTo>
                  <a:cubicBezTo>
                    <a:pt x="116" y="381"/>
                    <a:pt x="12" y="201"/>
                    <a:pt x="10" y="197"/>
                  </a:cubicBezTo>
                  <a:cubicBezTo>
                    <a:pt x="12" y="193"/>
                    <a:pt x="116" y="13"/>
                    <a:pt x="118" y="9"/>
                  </a:cubicBezTo>
                  <a:cubicBezTo>
                    <a:pt x="123" y="9"/>
                    <a:pt x="331" y="9"/>
                    <a:pt x="33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1" name="Freeform 51"/>
            <p:cNvSpPr>
              <a:spLocks noEditPoints="1"/>
            </p:cNvSpPr>
            <p:nvPr/>
          </p:nvSpPr>
          <p:spPr bwMode="auto">
            <a:xfrm>
              <a:off x="5716965" y="809884"/>
              <a:ext cx="656101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2" name="Freeform 52"/>
            <p:cNvSpPr>
              <a:spLocks noEditPoints="1"/>
            </p:cNvSpPr>
            <p:nvPr/>
          </p:nvSpPr>
          <p:spPr bwMode="auto">
            <a:xfrm>
              <a:off x="6785585" y="181418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0 w 334"/>
                <a:gd name="T7" fmla="*/ 289 h 289"/>
                <a:gd name="T8" fmla="*/ 334 w 334"/>
                <a:gd name="T9" fmla="*/ 145 h 289"/>
                <a:gd name="T10" fmla="*/ 250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3" name="Freeform 53"/>
            <p:cNvSpPr>
              <a:spLocks noEditPoints="1"/>
            </p:cNvSpPr>
            <p:nvPr/>
          </p:nvSpPr>
          <p:spPr bwMode="auto">
            <a:xfrm>
              <a:off x="7628302" y="477975"/>
              <a:ext cx="656101" cy="567584"/>
            </a:xfrm>
            <a:custGeom>
              <a:avLst/>
              <a:gdLst>
                <a:gd name="T0" fmla="*/ 83 w 334"/>
                <a:gd name="T1" fmla="*/ 0 h 289"/>
                <a:gd name="T2" fmla="*/ 0 w 334"/>
                <a:gd name="T3" fmla="*/ 144 h 289"/>
                <a:gd name="T4" fmla="*/ 83 w 334"/>
                <a:gd name="T5" fmla="*/ 289 h 289"/>
                <a:gd name="T6" fmla="*/ 250 w 334"/>
                <a:gd name="T7" fmla="*/ 289 h 289"/>
                <a:gd name="T8" fmla="*/ 334 w 334"/>
                <a:gd name="T9" fmla="*/ 144 h 289"/>
                <a:gd name="T10" fmla="*/ 250 w 334"/>
                <a:gd name="T11" fmla="*/ 0 h 289"/>
                <a:gd name="T12" fmla="*/ 83 w 334"/>
                <a:gd name="T13" fmla="*/ 0 h 289"/>
                <a:gd name="T14" fmla="*/ 245 w 334"/>
                <a:gd name="T15" fmla="*/ 8 h 289"/>
                <a:gd name="T16" fmla="*/ 324 w 334"/>
                <a:gd name="T17" fmla="*/ 144 h 289"/>
                <a:gd name="T18" fmla="*/ 245 w 334"/>
                <a:gd name="T19" fmla="*/ 280 h 289"/>
                <a:gd name="T20" fmla="*/ 88 w 334"/>
                <a:gd name="T21" fmla="*/ 280 h 289"/>
                <a:gd name="T22" fmla="*/ 10 w 334"/>
                <a:gd name="T23" fmla="*/ 144 h 289"/>
                <a:gd name="T24" fmla="*/ 88 w 334"/>
                <a:gd name="T25" fmla="*/ 8 h 289"/>
                <a:gd name="T26" fmla="*/ 245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3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3" y="0"/>
                  </a:lnTo>
                  <a:close/>
                  <a:moveTo>
                    <a:pt x="245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5" y="280"/>
                  </a:cubicBezTo>
                  <a:cubicBezTo>
                    <a:pt x="241" y="280"/>
                    <a:pt x="93" y="280"/>
                    <a:pt x="88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8" y="8"/>
                  </a:cubicBezTo>
                  <a:cubicBezTo>
                    <a:pt x="93" y="8"/>
                    <a:pt x="241" y="8"/>
                    <a:pt x="245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 userDrawn="1"/>
          </p:nvSpPr>
          <p:spPr bwMode="auto">
            <a:xfrm>
              <a:off x="7115600" y="1159469"/>
              <a:ext cx="306443" cy="345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75" name="Freeform 55"/>
            <p:cNvSpPr>
              <a:spLocks noEditPoints="1"/>
            </p:cNvSpPr>
            <p:nvPr userDrawn="1"/>
          </p:nvSpPr>
          <p:spPr bwMode="auto">
            <a:xfrm>
              <a:off x="6946663" y="1051451"/>
              <a:ext cx="640387" cy="689350"/>
            </a:xfrm>
            <a:custGeom>
              <a:avLst/>
              <a:gdLst>
                <a:gd name="T0" fmla="*/ 777813 w 1039209"/>
                <a:gd name="T1" fmla="*/ 0 h 1118903"/>
                <a:gd name="T2" fmla="*/ 258209 w 1039209"/>
                <a:gd name="T3" fmla="*/ 0 h 1118903"/>
                <a:gd name="T4" fmla="*/ 0 w 1039209"/>
                <a:gd name="T5" fmla="*/ 449474 h 1118903"/>
                <a:gd name="T6" fmla="*/ 178515 w 1039209"/>
                <a:gd name="T7" fmla="*/ 761874 h 1118903"/>
                <a:gd name="T8" fmla="*/ 130698 w 1039209"/>
                <a:gd name="T9" fmla="*/ 1118903 h 1118903"/>
                <a:gd name="T10" fmla="*/ 436723 w 1039209"/>
                <a:gd name="T11" fmla="*/ 898948 h 1118903"/>
                <a:gd name="T12" fmla="*/ 777813 w 1039209"/>
                <a:gd name="T13" fmla="*/ 898948 h 1118903"/>
                <a:gd name="T14" fmla="*/ 1039209 w 1039209"/>
                <a:gd name="T15" fmla="*/ 449474 h 1118903"/>
                <a:gd name="T16" fmla="*/ 777813 w 1039209"/>
                <a:gd name="T17" fmla="*/ 0 h 1118903"/>
                <a:gd name="T18" fmla="*/ 723621 w 1039209"/>
                <a:gd name="T19" fmla="*/ 672617 h 1118903"/>
                <a:gd name="T20" fmla="*/ 331527 w 1039209"/>
                <a:gd name="T21" fmla="*/ 672617 h 1118903"/>
                <a:gd name="T22" fmla="*/ 331527 w 1039209"/>
                <a:gd name="T23" fmla="*/ 602486 h 1118903"/>
                <a:gd name="T24" fmla="*/ 723621 w 1039209"/>
                <a:gd name="T25" fmla="*/ 602486 h 1118903"/>
                <a:gd name="T26" fmla="*/ 723621 w 1039209"/>
                <a:gd name="T27" fmla="*/ 672617 h 1118903"/>
                <a:gd name="T28" fmla="*/ 723621 w 1039209"/>
                <a:gd name="T29" fmla="*/ 484539 h 1118903"/>
                <a:gd name="T30" fmla="*/ 331527 w 1039209"/>
                <a:gd name="T31" fmla="*/ 484539 h 1118903"/>
                <a:gd name="T32" fmla="*/ 331527 w 1039209"/>
                <a:gd name="T33" fmla="*/ 414409 h 1118903"/>
                <a:gd name="T34" fmla="*/ 723621 w 1039209"/>
                <a:gd name="T35" fmla="*/ 414409 h 1118903"/>
                <a:gd name="T36" fmla="*/ 723621 w 1039209"/>
                <a:gd name="T37" fmla="*/ 484539 h 1118903"/>
                <a:gd name="T38" fmla="*/ 723621 w 1039209"/>
                <a:gd name="T39" fmla="*/ 296462 h 1118903"/>
                <a:gd name="T40" fmla="*/ 331527 w 1039209"/>
                <a:gd name="T41" fmla="*/ 296462 h 1118903"/>
                <a:gd name="T42" fmla="*/ 331527 w 1039209"/>
                <a:gd name="T43" fmla="*/ 226331 h 1118903"/>
                <a:gd name="T44" fmla="*/ 723621 w 1039209"/>
                <a:gd name="T45" fmla="*/ 226331 h 1118903"/>
                <a:gd name="T46" fmla="*/ 723621 w 1039209"/>
                <a:gd name="T47" fmla="*/ 296462 h 1118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9209" h="1118903">
                  <a:moveTo>
                    <a:pt x="777813" y="0"/>
                  </a:moveTo>
                  <a:lnTo>
                    <a:pt x="258209" y="0"/>
                  </a:lnTo>
                  <a:lnTo>
                    <a:pt x="0" y="449474"/>
                  </a:lnTo>
                  <a:lnTo>
                    <a:pt x="178515" y="761874"/>
                  </a:lnTo>
                  <a:lnTo>
                    <a:pt x="130698" y="1118903"/>
                  </a:lnTo>
                  <a:lnTo>
                    <a:pt x="436723" y="898948"/>
                  </a:lnTo>
                  <a:lnTo>
                    <a:pt x="777813" y="898948"/>
                  </a:lnTo>
                  <a:lnTo>
                    <a:pt x="1039209" y="449474"/>
                  </a:lnTo>
                  <a:lnTo>
                    <a:pt x="777813" y="0"/>
                  </a:lnTo>
                  <a:close/>
                  <a:moveTo>
                    <a:pt x="723621" y="672617"/>
                  </a:moveTo>
                  <a:lnTo>
                    <a:pt x="331527" y="672617"/>
                  </a:lnTo>
                  <a:lnTo>
                    <a:pt x="331527" y="602486"/>
                  </a:lnTo>
                  <a:lnTo>
                    <a:pt x="723621" y="602486"/>
                  </a:lnTo>
                  <a:lnTo>
                    <a:pt x="723621" y="672617"/>
                  </a:lnTo>
                  <a:close/>
                  <a:moveTo>
                    <a:pt x="723621" y="484539"/>
                  </a:moveTo>
                  <a:lnTo>
                    <a:pt x="331527" y="484539"/>
                  </a:lnTo>
                  <a:lnTo>
                    <a:pt x="331527" y="414409"/>
                  </a:lnTo>
                  <a:lnTo>
                    <a:pt x="723621" y="414409"/>
                  </a:lnTo>
                  <a:lnTo>
                    <a:pt x="723621" y="484539"/>
                  </a:lnTo>
                  <a:close/>
                  <a:moveTo>
                    <a:pt x="723621" y="296462"/>
                  </a:moveTo>
                  <a:lnTo>
                    <a:pt x="331527" y="296462"/>
                  </a:lnTo>
                  <a:lnTo>
                    <a:pt x="331527" y="226331"/>
                  </a:lnTo>
                  <a:lnTo>
                    <a:pt x="723621" y="226331"/>
                  </a:lnTo>
                  <a:lnTo>
                    <a:pt x="723621" y="29646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04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45E0A033-1FCA-4B53-97AE-D7C54A9A8D9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6E656EA2-17EF-4EEC-92A0-3C4EAA5B4E3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50000">
              <a:schemeClr val="bg2">
                <a:lumMod val="60000"/>
                <a:lumOff val="4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943600" y="80962"/>
            <a:ext cx="3034450" cy="1747838"/>
            <a:chOff x="5943600" y="157274"/>
            <a:chExt cx="3105914" cy="1789001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024599" y="1360749"/>
              <a:ext cx="411068" cy="423776"/>
            </a:xfrm>
            <a:custGeom>
              <a:avLst/>
              <a:gdLst>
                <a:gd name="T0" fmla="*/ 86 w 129"/>
                <a:gd name="T1" fmla="*/ 3 h 133"/>
                <a:gd name="T2" fmla="*/ 52 w 129"/>
                <a:gd name="T3" fmla="*/ 1 h 133"/>
                <a:gd name="T4" fmla="*/ 53 w 129"/>
                <a:gd name="T5" fmla="*/ 7 h 133"/>
                <a:gd name="T6" fmla="*/ 44 w 129"/>
                <a:gd name="T7" fmla="*/ 11 h 133"/>
                <a:gd name="T8" fmla="*/ 51 w 129"/>
                <a:gd name="T9" fmla="*/ 17 h 133"/>
                <a:gd name="T10" fmla="*/ 44 w 129"/>
                <a:gd name="T11" fmla="*/ 25 h 133"/>
                <a:gd name="T12" fmla="*/ 15 w 129"/>
                <a:gd name="T13" fmla="*/ 58 h 133"/>
                <a:gd name="T14" fmla="*/ 5 w 129"/>
                <a:gd name="T15" fmla="*/ 69 h 133"/>
                <a:gd name="T16" fmla="*/ 6 w 129"/>
                <a:gd name="T17" fmla="*/ 77 h 133"/>
                <a:gd name="T18" fmla="*/ 14 w 129"/>
                <a:gd name="T19" fmla="*/ 80 h 133"/>
                <a:gd name="T20" fmla="*/ 13 w 129"/>
                <a:gd name="T21" fmla="*/ 88 h 133"/>
                <a:gd name="T22" fmla="*/ 18 w 129"/>
                <a:gd name="T23" fmla="*/ 91 h 133"/>
                <a:gd name="T24" fmla="*/ 14 w 129"/>
                <a:gd name="T25" fmla="*/ 94 h 133"/>
                <a:gd name="T26" fmla="*/ 18 w 129"/>
                <a:gd name="T27" fmla="*/ 99 h 133"/>
                <a:gd name="T28" fmla="*/ 38 w 129"/>
                <a:gd name="T29" fmla="*/ 118 h 133"/>
                <a:gd name="T30" fmla="*/ 54 w 129"/>
                <a:gd name="T31" fmla="*/ 133 h 133"/>
                <a:gd name="T32" fmla="*/ 102 w 129"/>
                <a:gd name="T33" fmla="*/ 133 h 133"/>
                <a:gd name="T34" fmla="*/ 109 w 129"/>
                <a:gd name="T35" fmla="*/ 65 h 133"/>
                <a:gd name="T36" fmla="*/ 86 w 129"/>
                <a:gd name="T37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3">
                  <a:moveTo>
                    <a:pt x="86" y="3"/>
                  </a:moveTo>
                  <a:cubicBezTo>
                    <a:pt x="72" y="0"/>
                    <a:pt x="61" y="0"/>
                    <a:pt x="52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60" y="64"/>
                    <a:pt x="27" y="61"/>
                    <a:pt x="15" y="5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5"/>
                    <a:pt x="6" y="77"/>
                    <a:pt x="6" y="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7" y="127"/>
                    <a:pt x="38" y="118"/>
                    <a:pt x="38" y="118"/>
                  </a:cubicBezTo>
                  <a:cubicBezTo>
                    <a:pt x="38" y="118"/>
                    <a:pt x="52" y="111"/>
                    <a:pt x="54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9" y="98"/>
                    <a:pt x="109" y="65"/>
                    <a:pt x="109" y="65"/>
                  </a:cubicBezTo>
                  <a:cubicBezTo>
                    <a:pt x="129" y="15"/>
                    <a:pt x="86" y="3"/>
                    <a:pt x="86" y="3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6568169" y="907548"/>
              <a:ext cx="697860" cy="720100"/>
            </a:xfrm>
            <a:custGeom>
              <a:avLst/>
              <a:gdLst>
                <a:gd name="T0" fmla="*/ 111 w 219"/>
                <a:gd name="T1" fmla="*/ 0 h 226"/>
                <a:gd name="T2" fmla="*/ 74 w 219"/>
                <a:gd name="T3" fmla="*/ 5 h 226"/>
                <a:gd name="T4" fmla="*/ 33 w 219"/>
                <a:gd name="T5" fmla="*/ 111 h 226"/>
                <a:gd name="T6" fmla="*/ 45 w 219"/>
                <a:gd name="T7" fmla="*/ 226 h 226"/>
                <a:gd name="T8" fmla="*/ 128 w 219"/>
                <a:gd name="T9" fmla="*/ 226 h 226"/>
                <a:gd name="T10" fmla="*/ 146 w 219"/>
                <a:gd name="T11" fmla="*/ 198 h 226"/>
                <a:gd name="T12" fmla="*/ 155 w 219"/>
                <a:gd name="T13" fmla="*/ 200 h 226"/>
                <a:gd name="T14" fmla="*/ 159 w 219"/>
                <a:gd name="T15" fmla="*/ 201 h 226"/>
                <a:gd name="T16" fmla="*/ 159 w 219"/>
                <a:gd name="T17" fmla="*/ 201 h 226"/>
                <a:gd name="T18" fmla="*/ 159 w 219"/>
                <a:gd name="T19" fmla="*/ 201 h 226"/>
                <a:gd name="T20" fmla="*/ 163 w 219"/>
                <a:gd name="T21" fmla="*/ 196 h 226"/>
                <a:gd name="T22" fmla="*/ 163 w 219"/>
                <a:gd name="T23" fmla="*/ 194 h 226"/>
                <a:gd name="T24" fmla="*/ 160 w 219"/>
                <a:gd name="T25" fmla="*/ 186 h 226"/>
                <a:gd name="T26" fmla="*/ 160 w 219"/>
                <a:gd name="T27" fmla="*/ 186 h 226"/>
                <a:gd name="T28" fmla="*/ 160 w 219"/>
                <a:gd name="T29" fmla="*/ 186 h 226"/>
                <a:gd name="T30" fmla="*/ 196 w 219"/>
                <a:gd name="T31" fmla="*/ 144 h 226"/>
                <a:gd name="T32" fmla="*/ 195 w 219"/>
                <a:gd name="T33" fmla="*/ 136 h 226"/>
                <a:gd name="T34" fmla="*/ 210 w 219"/>
                <a:gd name="T35" fmla="*/ 131 h 226"/>
                <a:gd name="T36" fmla="*/ 210 w 219"/>
                <a:gd name="T37" fmla="*/ 117 h 226"/>
                <a:gd name="T38" fmla="*/ 188 w 219"/>
                <a:gd name="T39" fmla="*/ 91 h 226"/>
                <a:gd name="T40" fmla="*/ 193 w 219"/>
                <a:gd name="T41" fmla="*/ 74 h 226"/>
                <a:gd name="T42" fmla="*/ 111 w 219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26">
                  <a:moveTo>
                    <a:pt x="111" y="0"/>
                  </a:moveTo>
                  <a:cubicBezTo>
                    <a:pt x="100" y="0"/>
                    <a:pt x="88" y="2"/>
                    <a:pt x="74" y="5"/>
                  </a:cubicBezTo>
                  <a:cubicBezTo>
                    <a:pt x="74" y="5"/>
                    <a:pt x="0" y="24"/>
                    <a:pt x="33" y="111"/>
                  </a:cubicBezTo>
                  <a:cubicBezTo>
                    <a:pt x="33" y="111"/>
                    <a:pt x="51" y="166"/>
                    <a:pt x="45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9" y="203"/>
                    <a:pt x="139" y="198"/>
                    <a:pt x="146" y="198"/>
                  </a:cubicBezTo>
                  <a:cubicBezTo>
                    <a:pt x="151" y="198"/>
                    <a:pt x="155" y="200"/>
                    <a:pt x="155" y="200"/>
                  </a:cubicBezTo>
                  <a:cubicBezTo>
                    <a:pt x="155" y="200"/>
                    <a:pt x="156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3" y="196"/>
                    <a:pt x="163" y="196"/>
                    <a:pt x="163" y="194"/>
                  </a:cubicBezTo>
                  <a:cubicBezTo>
                    <a:pt x="163" y="192"/>
                    <a:pt x="162" y="190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2" y="151"/>
                    <a:pt x="196" y="144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9" y="127"/>
                    <a:pt x="210" y="117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4" y="84"/>
                    <a:pt x="193" y="74"/>
                  </a:cubicBezTo>
                  <a:cubicBezTo>
                    <a:pt x="193" y="74"/>
                    <a:pt x="188" y="0"/>
                    <a:pt x="111" y="0"/>
                  </a:cubicBez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7073773" y="1366372"/>
              <a:ext cx="127462" cy="184804"/>
            </a:xfrm>
            <a:custGeom>
              <a:avLst/>
              <a:gdLst>
                <a:gd name="T0" fmla="*/ 37 w 40"/>
                <a:gd name="T1" fmla="*/ 0 h 58"/>
                <a:gd name="T2" fmla="*/ 37 w 40"/>
                <a:gd name="T3" fmla="*/ 0 h 58"/>
                <a:gd name="T4" fmla="*/ 1 w 40"/>
                <a:gd name="T5" fmla="*/ 42 h 58"/>
                <a:gd name="T6" fmla="*/ 4 w 40"/>
                <a:gd name="T7" fmla="*/ 50 h 58"/>
                <a:gd name="T8" fmla="*/ 4 w 40"/>
                <a:gd name="T9" fmla="*/ 52 h 58"/>
                <a:gd name="T10" fmla="*/ 0 w 40"/>
                <a:gd name="T11" fmla="*/ 57 h 58"/>
                <a:gd name="T12" fmla="*/ 0 w 40"/>
                <a:gd name="T13" fmla="*/ 57 h 58"/>
                <a:gd name="T14" fmla="*/ 0 w 40"/>
                <a:gd name="T15" fmla="*/ 57 h 58"/>
                <a:gd name="T16" fmla="*/ 13 w 40"/>
                <a:gd name="T17" fmla="*/ 58 h 58"/>
                <a:gd name="T18" fmla="*/ 13 w 40"/>
                <a:gd name="T19" fmla="*/ 58 h 58"/>
                <a:gd name="T20" fmla="*/ 15 w 40"/>
                <a:gd name="T21" fmla="*/ 58 h 58"/>
                <a:gd name="T22" fmla="*/ 29 w 40"/>
                <a:gd name="T23" fmla="*/ 24 h 58"/>
                <a:gd name="T24" fmla="*/ 29 w 40"/>
                <a:gd name="T25" fmla="*/ 24 h 58"/>
                <a:gd name="T26" fmla="*/ 29 w 40"/>
                <a:gd name="T27" fmla="*/ 24 h 58"/>
                <a:gd name="T28" fmla="*/ 36 w 40"/>
                <a:gd name="T29" fmla="*/ 16 h 58"/>
                <a:gd name="T30" fmla="*/ 29 w 40"/>
                <a:gd name="T31" fmla="*/ 10 h 58"/>
                <a:gd name="T32" fmla="*/ 38 w 40"/>
                <a:gd name="T33" fmla="*/ 6 h 58"/>
                <a:gd name="T34" fmla="*/ 37 w 40"/>
                <a:gd name="T35" fmla="*/ 0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" y="7"/>
                    <a:pt x="1" y="42"/>
                    <a:pt x="1" y="42"/>
                  </a:cubicBezTo>
                  <a:cubicBezTo>
                    <a:pt x="3" y="46"/>
                    <a:pt x="4" y="48"/>
                    <a:pt x="4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" y="58"/>
                    <a:pt x="8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7074834" y="1366372"/>
              <a:ext cx="127462" cy="184804"/>
            </a:xfrm>
            <a:custGeom>
              <a:avLst/>
              <a:gdLst>
                <a:gd name="T0" fmla="*/ 13 w 40"/>
                <a:gd name="T1" fmla="*/ 58 h 58"/>
                <a:gd name="T2" fmla="*/ 13 w 40"/>
                <a:gd name="T3" fmla="*/ 58 h 58"/>
                <a:gd name="T4" fmla="*/ 13 w 40"/>
                <a:gd name="T5" fmla="*/ 58 h 58"/>
                <a:gd name="T6" fmla="*/ 13 w 40"/>
                <a:gd name="T7" fmla="*/ 58 h 58"/>
                <a:gd name="T8" fmla="*/ 0 w 40"/>
                <a:gd name="T9" fmla="*/ 57 h 58"/>
                <a:gd name="T10" fmla="*/ 0 w 40"/>
                <a:gd name="T11" fmla="*/ 57 h 58"/>
                <a:gd name="T12" fmla="*/ 0 w 40"/>
                <a:gd name="T13" fmla="*/ 57 h 58"/>
                <a:gd name="T14" fmla="*/ 29 w 40"/>
                <a:gd name="T15" fmla="*/ 24 h 58"/>
                <a:gd name="T16" fmla="*/ 29 w 40"/>
                <a:gd name="T17" fmla="*/ 24 h 58"/>
                <a:gd name="T18" fmla="*/ 15 w 40"/>
                <a:gd name="T19" fmla="*/ 58 h 58"/>
                <a:gd name="T20" fmla="*/ 29 w 40"/>
                <a:gd name="T21" fmla="*/ 24 h 58"/>
                <a:gd name="T22" fmla="*/ 29 w 40"/>
                <a:gd name="T23" fmla="*/ 10 h 58"/>
                <a:gd name="T24" fmla="*/ 29 w 40"/>
                <a:gd name="T25" fmla="*/ 10 h 58"/>
                <a:gd name="T26" fmla="*/ 36 w 40"/>
                <a:gd name="T27" fmla="*/ 16 h 58"/>
                <a:gd name="T28" fmla="*/ 29 w 40"/>
                <a:gd name="T29" fmla="*/ 10 h 58"/>
                <a:gd name="T30" fmla="*/ 37 w 40"/>
                <a:gd name="T31" fmla="*/ 0 h 58"/>
                <a:gd name="T32" fmla="*/ 37 w 40"/>
                <a:gd name="T33" fmla="*/ 0 h 58"/>
                <a:gd name="T34" fmla="*/ 38 w 40"/>
                <a:gd name="T35" fmla="*/ 6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40" y="51"/>
                    <a:pt x="28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62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7269215" y="824704"/>
              <a:ext cx="1092995" cy="1121571"/>
            </a:xfrm>
            <a:custGeom>
              <a:avLst/>
              <a:gdLst>
                <a:gd name="T0" fmla="*/ 174 w 343"/>
                <a:gd name="T1" fmla="*/ 0 h 352"/>
                <a:gd name="T2" fmla="*/ 115 w 343"/>
                <a:gd name="T3" fmla="*/ 8 h 352"/>
                <a:gd name="T4" fmla="*/ 51 w 343"/>
                <a:gd name="T5" fmla="*/ 172 h 352"/>
                <a:gd name="T6" fmla="*/ 70 w 343"/>
                <a:gd name="T7" fmla="*/ 352 h 352"/>
                <a:gd name="T8" fmla="*/ 200 w 343"/>
                <a:gd name="T9" fmla="*/ 352 h 352"/>
                <a:gd name="T10" fmla="*/ 228 w 343"/>
                <a:gd name="T11" fmla="*/ 309 h 352"/>
                <a:gd name="T12" fmla="*/ 241 w 343"/>
                <a:gd name="T13" fmla="*/ 312 h 352"/>
                <a:gd name="T14" fmla="*/ 268 w 343"/>
                <a:gd name="T15" fmla="*/ 316 h 352"/>
                <a:gd name="T16" fmla="*/ 294 w 343"/>
                <a:gd name="T17" fmla="*/ 262 h 352"/>
                <a:gd name="T18" fmla="*/ 304 w 343"/>
                <a:gd name="T19" fmla="*/ 249 h 352"/>
                <a:gd name="T20" fmla="*/ 294 w 343"/>
                <a:gd name="T21" fmla="*/ 240 h 352"/>
                <a:gd name="T22" fmla="*/ 307 w 343"/>
                <a:gd name="T23" fmla="*/ 233 h 352"/>
                <a:gd name="T24" fmla="*/ 305 w 343"/>
                <a:gd name="T25" fmla="*/ 212 h 352"/>
                <a:gd name="T26" fmla="*/ 327 w 343"/>
                <a:gd name="T27" fmla="*/ 204 h 352"/>
                <a:gd name="T28" fmla="*/ 328 w 343"/>
                <a:gd name="T29" fmla="*/ 182 h 352"/>
                <a:gd name="T30" fmla="*/ 320 w 343"/>
                <a:gd name="T31" fmla="*/ 173 h 352"/>
                <a:gd name="T32" fmla="*/ 282 w 343"/>
                <a:gd name="T33" fmla="*/ 173 h 352"/>
                <a:gd name="T34" fmla="*/ 261 w 343"/>
                <a:gd name="T35" fmla="*/ 139 h 352"/>
                <a:gd name="T36" fmla="*/ 258 w 343"/>
                <a:gd name="T37" fmla="*/ 138 h 352"/>
                <a:gd name="T38" fmla="*/ 257 w 343"/>
                <a:gd name="T39" fmla="*/ 139 h 352"/>
                <a:gd name="T40" fmla="*/ 248 w 343"/>
                <a:gd name="T41" fmla="*/ 141 h 352"/>
                <a:gd name="T42" fmla="*/ 248 w 343"/>
                <a:gd name="T43" fmla="*/ 141 h 352"/>
                <a:gd name="T44" fmla="*/ 248 w 343"/>
                <a:gd name="T45" fmla="*/ 141 h 352"/>
                <a:gd name="T46" fmla="*/ 227 w 343"/>
                <a:gd name="T47" fmla="*/ 144 h 352"/>
                <a:gd name="T48" fmla="*/ 226 w 343"/>
                <a:gd name="T49" fmla="*/ 144 h 352"/>
                <a:gd name="T50" fmla="*/ 226 w 343"/>
                <a:gd name="T51" fmla="*/ 144 h 352"/>
                <a:gd name="T52" fmla="*/ 226 w 343"/>
                <a:gd name="T53" fmla="*/ 144 h 352"/>
                <a:gd name="T54" fmla="*/ 225 w 343"/>
                <a:gd name="T55" fmla="*/ 144 h 352"/>
                <a:gd name="T56" fmla="*/ 203 w 343"/>
                <a:gd name="T57" fmla="*/ 106 h 352"/>
                <a:gd name="T58" fmla="*/ 204 w 343"/>
                <a:gd name="T59" fmla="*/ 102 h 352"/>
                <a:gd name="T60" fmla="*/ 205 w 343"/>
                <a:gd name="T61" fmla="*/ 101 h 352"/>
                <a:gd name="T62" fmla="*/ 205 w 343"/>
                <a:gd name="T63" fmla="*/ 100 h 352"/>
                <a:gd name="T64" fmla="*/ 197 w 343"/>
                <a:gd name="T65" fmla="*/ 90 h 352"/>
                <a:gd name="T66" fmla="*/ 205 w 343"/>
                <a:gd name="T67" fmla="*/ 82 h 352"/>
                <a:gd name="T68" fmla="*/ 194 w 343"/>
                <a:gd name="T69" fmla="*/ 76 h 352"/>
                <a:gd name="T70" fmla="*/ 196 w 343"/>
                <a:gd name="T71" fmla="*/ 59 h 352"/>
                <a:gd name="T72" fmla="*/ 178 w 343"/>
                <a:gd name="T73" fmla="*/ 53 h 352"/>
                <a:gd name="T74" fmla="*/ 172 w 343"/>
                <a:gd name="T75" fmla="*/ 45 h 352"/>
                <a:gd name="T76" fmla="*/ 177 w 343"/>
                <a:gd name="T77" fmla="*/ 35 h 352"/>
                <a:gd name="T78" fmla="*/ 205 w 343"/>
                <a:gd name="T79" fmla="*/ 3 h 352"/>
                <a:gd name="T80" fmla="*/ 174 w 343"/>
                <a:gd name="T8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3" h="352">
                  <a:moveTo>
                    <a:pt x="174" y="0"/>
                  </a:moveTo>
                  <a:cubicBezTo>
                    <a:pt x="156" y="0"/>
                    <a:pt x="137" y="2"/>
                    <a:pt x="115" y="8"/>
                  </a:cubicBezTo>
                  <a:cubicBezTo>
                    <a:pt x="115" y="8"/>
                    <a:pt x="0" y="37"/>
                    <a:pt x="51" y="172"/>
                  </a:cubicBezTo>
                  <a:cubicBezTo>
                    <a:pt x="51" y="172"/>
                    <a:pt x="79" y="259"/>
                    <a:pt x="70" y="352"/>
                  </a:cubicBezTo>
                  <a:cubicBezTo>
                    <a:pt x="200" y="352"/>
                    <a:pt x="200" y="352"/>
                    <a:pt x="200" y="352"/>
                  </a:cubicBezTo>
                  <a:cubicBezTo>
                    <a:pt x="202" y="316"/>
                    <a:pt x="217" y="309"/>
                    <a:pt x="228" y="309"/>
                  </a:cubicBezTo>
                  <a:cubicBezTo>
                    <a:pt x="236" y="309"/>
                    <a:pt x="241" y="312"/>
                    <a:pt x="241" y="312"/>
                  </a:cubicBezTo>
                  <a:cubicBezTo>
                    <a:pt x="241" y="312"/>
                    <a:pt x="254" y="316"/>
                    <a:pt x="268" y="316"/>
                  </a:cubicBezTo>
                  <a:cubicBezTo>
                    <a:pt x="289" y="316"/>
                    <a:pt x="313" y="307"/>
                    <a:pt x="294" y="262"/>
                  </a:cubicBezTo>
                  <a:cubicBezTo>
                    <a:pt x="304" y="249"/>
                    <a:pt x="304" y="249"/>
                    <a:pt x="304" y="249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7" y="233"/>
                    <a:pt x="307" y="233"/>
                    <a:pt x="307" y="233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7" y="204"/>
                    <a:pt x="343" y="198"/>
                    <a:pt x="328" y="182"/>
                  </a:cubicBezTo>
                  <a:cubicBezTo>
                    <a:pt x="320" y="173"/>
                    <a:pt x="320" y="173"/>
                    <a:pt x="320" y="173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0" y="147"/>
                    <a:pt x="270" y="140"/>
                    <a:pt x="261" y="139"/>
                  </a:cubicBezTo>
                  <a:cubicBezTo>
                    <a:pt x="260" y="139"/>
                    <a:pt x="259" y="138"/>
                    <a:pt x="258" y="138"/>
                  </a:cubicBezTo>
                  <a:cubicBezTo>
                    <a:pt x="258" y="138"/>
                    <a:pt x="257" y="139"/>
                    <a:pt x="257" y="139"/>
                  </a:cubicBezTo>
                  <a:cubicBezTo>
                    <a:pt x="252" y="139"/>
                    <a:pt x="249" y="140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37" y="144"/>
                    <a:pt x="227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5" y="144"/>
                    <a:pt x="225" y="144"/>
                  </a:cubicBezTo>
                  <a:cubicBezTo>
                    <a:pt x="209" y="144"/>
                    <a:pt x="192" y="137"/>
                    <a:pt x="203" y="106"/>
                  </a:cubicBezTo>
                  <a:cubicBezTo>
                    <a:pt x="203" y="105"/>
                    <a:pt x="204" y="103"/>
                    <a:pt x="204" y="102"/>
                  </a:cubicBezTo>
                  <a:cubicBezTo>
                    <a:pt x="204" y="102"/>
                    <a:pt x="204" y="101"/>
                    <a:pt x="205" y="101"/>
                  </a:cubicBezTo>
                  <a:cubicBezTo>
                    <a:pt x="205" y="101"/>
                    <a:pt x="205" y="100"/>
                    <a:pt x="205" y="100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2" y="50"/>
                    <a:pt x="172" y="45"/>
                  </a:cubicBezTo>
                  <a:cubicBezTo>
                    <a:pt x="172" y="42"/>
                    <a:pt x="173" y="39"/>
                    <a:pt x="177" y="35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195" y="1"/>
                    <a:pt x="185" y="0"/>
                    <a:pt x="174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7817306" y="834264"/>
              <a:ext cx="471613" cy="541667"/>
            </a:xfrm>
            <a:custGeom>
              <a:avLst/>
              <a:gdLst>
                <a:gd name="T0" fmla="*/ 33 w 148"/>
                <a:gd name="T1" fmla="*/ 0 h 170"/>
                <a:gd name="T2" fmla="*/ 33 w 148"/>
                <a:gd name="T3" fmla="*/ 0 h 170"/>
                <a:gd name="T4" fmla="*/ 33 w 148"/>
                <a:gd name="T5" fmla="*/ 0 h 170"/>
                <a:gd name="T6" fmla="*/ 5 w 148"/>
                <a:gd name="T7" fmla="*/ 32 h 170"/>
                <a:gd name="T8" fmla="*/ 0 w 148"/>
                <a:gd name="T9" fmla="*/ 42 h 170"/>
                <a:gd name="T10" fmla="*/ 6 w 148"/>
                <a:gd name="T11" fmla="*/ 50 h 170"/>
                <a:gd name="T12" fmla="*/ 24 w 148"/>
                <a:gd name="T13" fmla="*/ 56 h 170"/>
                <a:gd name="T14" fmla="*/ 22 w 148"/>
                <a:gd name="T15" fmla="*/ 73 h 170"/>
                <a:gd name="T16" fmla="*/ 33 w 148"/>
                <a:gd name="T17" fmla="*/ 79 h 170"/>
                <a:gd name="T18" fmla="*/ 25 w 148"/>
                <a:gd name="T19" fmla="*/ 87 h 170"/>
                <a:gd name="T20" fmla="*/ 33 w 148"/>
                <a:gd name="T21" fmla="*/ 97 h 170"/>
                <a:gd name="T22" fmla="*/ 33 w 148"/>
                <a:gd name="T23" fmla="*/ 97 h 170"/>
                <a:gd name="T24" fmla="*/ 33 w 148"/>
                <a:gd name="T25" fmla="*/ 98 h 170"/>
                <a:gd name="T26" fmla="*/ 32 w 148"/>
                <a:gd name="T27" fmla="*/ 99 h 170"/>
                <a:gd name="T28" fmla="*/ 31 w 148"/>
                <a:gd name="T29" fmla="*/ 103 h 170"/>
                <a:gd name="T30" fmla="*/ 53 w 148"/>
                <a:gd name="T31" fmla="*/ 141 h 170"/>
                <a:gd name="T32" fmla="*/ 54 w 148"/>
                <a:gd name="T33" fmla="*/ 141 h 170"/>
                <a:gd name="T34" fmla="*/ 55 w 148"/>
                <a:gd name="T35" fmla="*/ 141 h 170"/>
                <a:gd name="T36" fmla="*/ 76 w 148"/>
                <a:gd name="T37" fmla="*/ 138 h 170"/>
                <a:gd name="T38" fmla="*/ 76 w 148"/>
                <a:gd name="T39" fmla="*/ 138 h 170"/>
                <a:gd name="T40" fmla="*/ 76 w 148"/>
                <a:gd name="T41" fmla="*/ 138 h 170"/>
                <a:gd name="T42" fmla="*/ 85 w 148"/>
                <a:gd name="T43" fmla="*/ 136 h 170"/>
                <a:gd name="T44" fmla="*/ 86 w 148"/>
                <a:gd name="T45" fmla="*/ 135 h 170"/>
                <a:gd name="T46" fmla="*/ 86 w 148"/>
                <a:gd name="T47" fmla="*/ 135 h 170"/>
                <a:gd name="T48" fmla="*/ 86 w 148"/>
                <a:gd name="T49" fmla="*/ 135 h 170"/>
                <a:gd name="T50" fmla="*/ 89 w 148"/>
                <a:gd name="T51" fmla="*/ 136 h 170"/>
                <a:gd name="T52" fmla="*/ 110 w 148"/>
                <a:gd name="T53" fmla="*/ 170 h 170"/>
                <a:gd name="T54" fmla="*/ 148 w 148"/>
                <a:gd name="T55" fmla="*/ 170 h 170"/>
                <a:gd name="T56" fmla="*/ 121 w 148"/>
                <a:gd name="T57" fmla="*/ 138 h 170"/>
                <a:gd name="T58" fmla="*/ 120 w 148"/>
                <a:gd name="T59" fmla="*/ 132 h 170"/>
                <a:gd name="T60" fmla="*/ 129 w 148"/>
                <a:gd name="T61" fmla="*/ 111 h 170"/>
                <a:gd name="T62" fmla="*/ 33 w 148"/>
                <a:gd name="T6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70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47"/>
                    <a:pt x="6" y="50"/>
                    <a:pt x="6" y="5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100"/>
                    <a:pt x="31" y="102"/>
                    <a:pt x="31" y="103"/>
                  </a:cubicBezTo>
                  <a:cubicBezTo>
                    <a:pt x="20" y="134"/>
                    <a:pt x="37" y="141"/>
                    <a:pt x="53" y="141"/>
                  </a:cubicBez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cubicBezTo>
                    <a:pt x="85" y="136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98" y="137"/>
                    <a:pt x="108" y="144"/>
                    <a:pt x="110" y="170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0" y="136"/>
                    <a:pt x="120" y="132"/>
                  </a:cubicBezTo>
                  <a:cubicBezTo>
                    <a:pt x="120" y="127"/>
                    <a:pt x="121" y="120"/>
                    <a:pt x="129" y="111"/>
                  </a:cubicBezTo>
                  <a:cubicBezTo>
                    <a:pt x="129" y="111"/>
                    <a:pt x="123" y="17"/>
                    <a:pt x="3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7817306" y="834264"/>
              <a:ext cx="283605" cy="449265"/>
            </a:xfrm>
            <a:custGeom>
              <a:avLst/>
              <a:gdLst>
                <a:gd name="T0" fmla="*/ 53 w 89"/>
                <a:gd name="T1" fmla="*/ 141 h 141"/>
                <a:gd name="T2" fmla="*/ 54 w 89"/>
                <a:gd name="T3" fmla="*/ 141 h 141"/>
                <a:gd name="T4" fmla="*/ 54 w 89"/>
                <a:gd name="T5" fmla="*/ 141 h 141"/>
                <a:gd name="T6" fmla="*/ 53 w 89"/>
                <a:gd name="T7" fmla="*/ 141 h 141"/>
                <a:gd name="T8" fmla="*/ 76 w 89"/>
                <a:gd name="T9" fmla="*/ 138 h 141"/>
                <a:gd name="T10" fmla="*/ 55 w 89"/>
                <a:gd name="T11" fmla="*/ 141 h 141"/>
                <a:gd name="T12" fmla="*/ 76 w 89"/>
                <a:gd name="T13" fmla="*/ 138 h 141"/>
                <a:gd name="T14" fmla="*/ 85 w 89"/>
                <a:gd name="T15" fmla="*/ 136 h 141"/>
                <a:gd name="T16" fmla="*/ 76 w 89"/>
                <a:gd name="T17" fmla="*/ 138 h 141"/>
                <a:gd name="T18" fmla="*/ 85 w 89"/>
                <a:gd name="T19" fmla="*/ 136 h 141"/>
                <a:gd name="T20" fmla="*/ 86 w 89"/>
                <a:gd name="T21" fmla="*/ 135 h 141"/>
                <a:gd name="T22" fmla="*/ 86 w 89"/>
                <a:gd name="T23" fmla="*/ 135 h 141"/>
                <a:gd name="T24" fmla="*/ 89 w 89"/>
                <a:gd name="T25" fmla="*/ 136 h 141"/>
                <a:gd name="T26" fmla="*/ 86 w 89"/>
                <a:gd name="T27" fmla="*/ 135 h 141"/>
                <a:gd name="T28" fmla="*/ 32 w 89"/>
                <a:gd name="T29" fmla="*/ 99 h 141"/>
                <a:gd name="T30" fmla="*/ 31 w 89"/>
                <a:gd name="T31" fmla="*/ 103 h 141"/>
                <a:gd name="T32" fmla="*/ 32 w 89"/>
                <a:gd name="T33" fmla="*/ 99 h 141"/>
                <a:gd name="T34" fmla="*/ 33 w 89"/>
                <a:gd name="T35" fmla="*/ 97 h 141"/>
                <a:gd name="T36" fmla="*/ 33 w 89"/>
                <a:gd name="T37" fmla="*/ 98 h 141"/>
                <a:gd name="T38" fmla="*/ 33 w 89"/>
                <a:gd name="T39" fmla="*/ 97 h 141"/>
                <a:gd name="T40" fmla="*/ 33 w 89"/>
                <a:gd name="T41" fmla="*/ 97 h 141"/>
                <a:gd name="T42" fmla="*/ 33 w 89"/>
                <a:gd name="T43" fmla="*/ 79 h 141"/>
                <a:gd name="T44" fmla="*/ 25 w 89"/>
                <a:gd name="T45" fmla="*/ 87 h 141"/>
                <a:gd name="T46" fmla="*/ 33 w 89"/>
                <a:gd name="T47" fmla="*/ 79 h 141"/>
                <a:gd name="T48" fmla="*/ 24 w 89"/>
                <a:gd name="T49" fmla="*/ 56 h 141"/>
                <a:gd name="T50" fmla="*/ 22 w 89"/>
                <a:gd name="T51" fmla="*/ 73 h 141"/>
                <a:gd name="T52" fmla="*/ 24 w 89"/>
                <a:gd name="T53" fmla="*/ 56 h 141"/>
                <a:gd name="T54" fmla="*/ 33 w 89"/>
                <a:gd name="T55" fmla="*/ 0 h 141"/>
                <a:gd name="T56" fmla="*/ 5 w 89"/>
                <a:gd name="T57" fmla="*/ 32 h 141"/>
                <a:gd name="T58" fmla="*/ 0 w 89"/>
                <a:gd name="T59" fmla="*/ 42 h 141"/>
                <a:gd name="T60" fmla="*/ 5 w 89"/>
                <a:gd name="T61" fmla="*/ 32 h 141"/>
                <a:gd name="T62" fmla="*/ 33 w 89"/>
                <a:gd name="T63" fmla="*/ 0 h 141"/>
                <a:gd name="T64" fmla="*/ 33 w 89"/>
                <a:gd name="T6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141">
                  <a:moveTo>
                    <a:pt x="53" y="141"/>
                  </a:move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3" y="141"/>
                    <a:pt x="53" y="141"/>
                  </a:cubicBezTo>
                  <a:moveTo>
                    <a:pt x="76" y="138"/>
                  </a:moveTo>
                  <a:cubicBezTo>
                    <a:pt x="75" y="138"/>
                    <a:pt x="65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moveTo>
                    <a:pt x="85" y="136"/>
                  </a:moveTo>
                  <a:cubicBezTo>
                    <a:pt x="80" y="136"/>
                    <a:pt x="77" y="137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moveTo>
                    <a:pt x="86" y="135"/>
                  </a:move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88" y="136"/>
                    <a:pt x="87" y="135"/>
                    <a:pt x="86" y="135"/>
                  </a:cubicBezTo>
                  <a:moveTo>
                    <a:pt x="32" y="99"/>
                  </a:moveTo>
                  <a:cubicBezTo>
                    <a:pt x="32" y="100"/>
                    <a:pt x="31" y="102"/>
                    <a:pt x="31" y="103"/>
                  </a:cubicBezTo>
                  <a:cubicBezTo>
                    <a:pt x="31" y="102"/>
                    <a:pt x="32" y="100"/>
                    <a:pt x="32" y="99"/>
                  </a:cubicBezTo>
                  <a:moveTo>
                    <a:pt x="33" y="97"/>
                  </a:moveTo>
                  <a:cubicBezTo>
                    <a:pt x="33" y="97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moveTo>
                    <a:pt x="33" y="79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33" y="79"/>
                    <a:pt x="33" y="79"/>
                    <a:pt x="33" y="79"/>
                  </a:cubicBezTo>
                  <a:moveTo>
                    <a:pt x="24" y="5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4" y="56"/>
                    <a:pt x="24" y="56"/>
                    <a:pt x="24" y="56"/>
                  </a:cubicBezTo>
                  <a:moveTo>
                    <a:pt x="33" y="0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39"/>
                    <a:pt x="1" y="36"/>
                    <a:pt x="5" y="3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7549633" y="1019067"/>
              <a:ext cx="181635" cy="210295"/>
            </a:xfrm>
            <a:custGeom>
              <a:avLst/>
              <a:gdLst>
                <a:gd name="T0" fmla="*/ 0 w 57"/>
                <a:gd name="T1" fmla="*/ 17 h 66"/>
                <a:gd name="T2" fmla="*/ 0 w 57"/>
                <a:gd name="T3" fmla="*/ 49 h 66"/>
                <a:gd name="T4" fmla="*/ 28 w 57"/>
                <a:gd name="T5" fmla="*/ 66 h 66"/>
                <a:gd name="T6" fmla="*/ 57 w 57"/>
                <a:gd name="T7" fmla="*/ 49 h 66"/>
                <a:gd name="T8" fmla="*/ 57 w 57"/>
                <a:gd name="T9" fmla="*/ 17 h 66"/>
                <a:gd name="T10" fmla="*/ 28 w 57"/>
                <a:gd name="T11" fmla="*/ 0 h 66"/>
                <a:gd name="T12" fmla="*/ 0 w 57"/>
                <a:gd name="T13" fmla="*/ 17 h 66"/>
                <a:gd name="T14" fmla="*/ 50 w 57"/>
                <a:gd name="T15" fmla="*/ 45 h 66"/>
                <a:gd name="T16" fmla="*/ 32 w 57"/>
                <a:gd name="T17" fmla="*/ 56 h 66"/>
                <a:gd name="T18" fmla="*/ 32 w 57"/>
                <a:gd name="T19" fmla="*/ 10 h 66"/>
                <a:gd name="T20" fmla="*/ 50 w 57"/>
                <a:gd name="T21" fmla="*/ 21 h 66"/>
                <a:gd name="T22" fmla="*/ 50 w 57"/>
                <a:gd name="T23" fmla="*/ 45 h 66"/>
                <a:gd name="T24" fmla="*/ 7 w 57"/>
                <a:gd name="T25" fmla="*/ 21 h 66"/>
                <a:gd name="T26" fmla="*/ 25 w 57"/>
                <a:gd name="T27" fmla="*/ 10 h 66"/>
                <a:gd name="T28" fmla="*/ 25 w 57"/>
                <a:gd name="T29" fmla="*/ 56 h 66"/>
                <a:gd name="T30" fmla="*/ 7 w 57"/>
                <a:gd name="T31" fmla="*/ 45 h 66"/>
                <a:gd name="T32" fmla="*/ 7 w 57"/>
                <a:gd name="T33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0" y="1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  <a:moveTo>
                    <a:pt x="50" y="45"/>
                  </a:moveTo>
                  <a:cubicBezTo>
                    <a:pt x="48" y="47"/>
                    <a:pt x="37" y="52"/>
                    <a:pt x="32" y="5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7" y="13"/>
                    <a:pt x="48" y="19"/>
                    <a:pt x="50" y="21"/>
                  </a:cubicBezTo>
                  <a:lnTo>
                    <a:pt x="50" y="45"/>
                  </a:lnTo>
                  <a:close/>
                  <a:moveTo>
                    <a:pt x="7" y="21"/>
                  </a:moveTo>
                  <a:cubicBezTo>
                    <a:pt x="9" y="19"/>
                    <a:pt x="19" y="14"/>
                    <a:pt x="25" y="1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2"/>
                    <a:pt x="9" y="47"/>
                    <a:pt x="7" y="4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231078" y="802401"/>
              <a:ext cx="398322" cy="430148"/>
            </a:xfrm>
            <a:custGeom>
              <a:avLst/>
              <a:gdLst>
                <a:gd name="T0" fmla="*/ 121108 w 398383"/>
                <a:gd name="T1" fmla="*/ 258152 h 430254"/>
                <a:gd name="T2" fmla="*/ 121108 w 398383"/>
                <a:gd name="T3" fmla="*/ 232656 h 430254"/>
                <a:gd name="T4" fmla="*/ 270900 w 398383"/>
                <a:gd name="T5" fmla="*/ 232656 h 430254"/>
                <a:gd name="T6" fmla="*/ 270900 w 398383"/>
                <a:gd name="T7" fmla="*/ 258152 h 430254"/>
                <a:gd name="T8" fmla="*/ 121108 w 398383"/>
                <a:gd name="T9" fmla="*/ 258152 h 430254"/>
                <a:gd name="T10" fmla="*/ 121108 w 398383"/>
                <a:gd name="T11" fmla="*/ 188037 h 430254"/>
                <a:gd name="T12" fmla="*/ 121108 w 398383"/>
                <a:gd name="T13" fmla="*/ 159353 h 430254"/>
                <a:gd name="T14" fmla="*/ 270900 w 398383"/>
                <a:gd name="T15" fmla="*/ 159353 h 430254"/>
                <a:gd name="T16" fmla="*/ 270900 w 398383"/>
                <a:gd name="T17" fmla="*/ 188037 h 430254"/>
                <a:gd name="T18" fmla="*/ 121108 w 398383"/>
                <a:gd name="T19" fmla="*/ 188037 h 430254"/>
                <a:gd name="T20" fmla="*/ 121108 w 398383"/>
                <a:gd name="T21" fmla="*/ 114734 h 430254"/>
                <a:gd name="T22" fmla="*/ 121108 w 398383"/>
                <a:gd name="T23" fmla="*/ 89238 h 430254"/>
                <a:gd name="T24" fmla="*/ 270900 w 398383"/>
                <a:gd name="T25" fmla="*/ 89238 h 430254"/>
                <a:gd name="T26" fmla="*/ 270900 w 398383"/>
                <a:gd name="T27" fmla="*/ 114734 h 430254"/>
                <a:gd name="T28" fmla="*/ 121108 w 398383"/>
                <a:gd name="T29" fmla="*/ 114734 h 430254"/>
                <a:gd name="T30" fmla="*/ 299584 w 398383"/>
                <a:gd name="T31" fmla="*/ 0 h 430254"/>
                <a:gd name="T32" fmla="*/ 98799 w 398383"/>
                <a:gd name="T33" fmla="*/ 0 h 430254"/>
                <a:gd name="T34" fmla="*/ 0 w 398383"/>
                <a:gd name="T35" fmla="*/ 172101 h 430254"/>
                <a:gd name="T36" fmla="*/ 98799 w 398383"/>
                <a:gd name="T37" fmla="*/ 344203 h 430254"/>
                <a:gd name="T38" fmla="*/ 229469 w 398383"/>
                <a:gd name="T39" fmla="*/ 344203 h 430254"/>
                <a:gd name="T40" fmla="*/ 347390 w 398383"/>
                <a:gd name="T41" fmla="*/ 430254 h 430254"/>
                <a:gd name="T42" fmla="*/ 328268 w 398383"/>
                <a:gd name="T43" fmla="*/ 293210 h 430254"/>
                <a:gd name="T44" fmla="*/ 398383 w 398383"/>
                <a:gd name="T45" fmla="*/ 172101 h 430254"/>
                <a:gd name="T46" fmla="*/ 299584 w 398383"/>
                <a:gd name="T47" fmla="*/ 0 h 430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383" h="430254">
                  <a:moveTo>
                    <a:pt x="121108" y="258152"/>
                  </a:moveTo>
                  <a:lnTo>
                    <a:pt x="121108" y="232656"/>
                  </a:lnTo>
                  <a:lnTo>
                    <a:pt x="270900" y="232656"/>
                  </a:lnTo>
                  <a:lnTo>
                    <a:pt x="270900" y="258152"/>
                  </a:lnTo>
                  <a:lnTo>
                    <a:pt x="121108" y="258152"/>
                  </a:lnTo>
                  <a:moveTo>
                    <a:pt x="121108" y="188037"/>
                  </a:moveTo>
                  <a:lnTo>
                    <a:pt x="121108" y="159353"/>
                  </a:lnTo>
                  <a:lnTo>
                    <a:pt x="270900" y="159353"/>
                  </a:lnTo>
                  <a:lnTo>
                    <a:pt x="270900" y="188037"/>
                  </a:lnTo>
                  <a:lnTo>
                    <a:pt x="121108" y="188037"/>
                  </a:lnTo>
                  <a:moveTo>
                    <a:pt x="121108" y="114734"/>
                  </a:moveTo>
                  <a:lnTo>
                    <a:pt x="121108" y="89238"/>
                  </a:lnTo>
                  <a:lnTo>
                    <a:pt x="270900" y="89238"/>
                  </a:lnTo>
                  <a:lnTo>
                    <a:pt x="270900" y="114734"/>
                  </a:lnTo>
                  <a:lnTo>
                    <a:pt x="121108" y="114734"/>
                  </a:lnTo>
                  <a:moveTo>
                    <a:pt x="299584" y="0"/>
                  </a:moveTo>
                  <a:lnTo>
                    <a:pt x="98799" y="0"/>
                  </a:lnTo>
                  <a:lnTo>
                    <a:pt x="0" y="172101"/>
                  </a:lnTo>
                  <a:lnTo>
                    <a:pt x="98799" y="344203"/>
                  </a:lnTo>
                  <a:lnTo>
                    <a:pt x="229469" y="344203"/>
                  </a:lnTo>
                  <a:lnTo>
                    <a:pt x="347390" y="430254"/>
                  </a:lnTo>
                  <a:lnTo>
                    <a:pt x="328268" y="293210"/>
                  </a:lnTo>
                  <a:lnTo>
                    <a:pt x="398383" y="172101"/>
                  </a:lnTo>
                  <a:lnTo>
                    <a:pt x="299584" y="0"/>
                  </a:ln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7900907" y="463906"/>
              <a:ext cx="729725" cy="914462"/>
            </a:xfrm>
            <a:custGeom>
              <a:avLst/>
              <a:gdLst>
                <a:gd name="T0" fmla="*/ 104 w 229"/>
                <a:gd name="T1" fmla="*/ 0 h 287"/>
                <a:gd name="T2" fmla="*/ 0 w 229"/>
                <a:gd name="T3" fmla="*/ 94 h 287"/>
                <a:gd name="T4" fmla="*/ 7 w 229"/>
                <a:gd name="T5" fmla="*/ 115 h 287"/>
                <a:gd name="T6" fmla="*/ 6 w 229"/>
                <a:gd name="T7" fmla="*/ 117 h 287"/>
                <a:gd name="T8" fmla="*/ 102 w 229"/>
                <a:gd name="T9" fmla="*/ 228 h 287"/>
                <a:gd name="T10" fmla="*/ 102 w 229"/>
                <a:gd name="T11" fmla="*/ 228 h 287"/>
                <a:gd name="T12" fmla="*/ 102 w 229"/>
                <a:gd name="T13" fmla="*/ 228 h 287"/>
                <a:gd name="T14" fmla="*/ 93 w 229"/>
                <a:gd name="T15" fmla="*/ 249 h 287"/>
                <a:gd name="T16" fmla="*/ 94 w 229"/>
                <a:gd name="T17" fmla="*/ 255 h 287"/>
                <a:gd name="T18" fmla="*/ 121 w 229"/>
                <a:gd name="T19" fmla="*/ 287 h 287"/>
                <a:gd name="T20" fmla="*/ 188 w 229"/>
                <a:gd name="T21" fmla="*/ 287 h 287"/>
                <a:gd name="T22" fmla="*/ 204 w 229"/>
                <a:gd name="T23" fmla="*/ 141 h 287"/>
                <a:gd name="T24" fmla="*/ 183 w 229"/>
                <a:gd name="T25" fmla="*/ 22 h 287"/>
                <a:gd name="T26" fmla="*/ 162 w 229"/>
                <a:gd name="T27" fmla="*/ 37 h 287"/>
                <a:gd name="T28" fmla="*/ 166 w 229"/>
                <a:gd name="T29" fmla="*/ 12 h 287"/>
                <a:gd name="T30" fmla="*/ 152 w 229"/>
                <a:gd name="T31" fmla="*/ 7 h 287"/>
                <a:gd name="T32" fmla="*/ 104 w 229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87">
                  <a:moveTo>
                    <a:pt x="104" y="0"/>
                  </a:moveTo>
                  <a:cubicBezTo>
                    <a:pt x="6" y="0"/>
                    <a:pt x="0" y="94"/>
                    <a:pt x="0" y="94"/>
                  </a:cubicBezTo>
                  <a:cubicBezTo>
                    <a:pt x="12" y="106"/>
                    <a:pt x="7" y="115"/>
                    <a:pt x="7" y="115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96" y="134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94" y="237"/>
                    <a:pt x="93" y="244"/>
                    <a:pt x="93" y="249"/>
                  </a:cubicBezTo>
                  <a:cubicBezTo>
                    <a:pt x="93" y="253"/>
                    <a:pt x="94" y="255"/>
                    <a:pt x="94" y="255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1" y="211"/>
                    <a:pt x="204" y="141"/>
                    <a:pt x="204" y="141"/>
                  </a:cubicBezTo>
                  <a:cubicBezTo>
                    <a:pt x="229" y="75"/>
                    <a:pt x="205" y="40"/>
                    <a:pt x="183" y="22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58" y="8"/>
                    <a:pt x="152" y="7"/>
                    <a:pt x="152" y="7"/>
                  </a:cubicBezTo>
                  <a:cubicBezTo>
                    <a:pt x="134" y="2"/>
                    <a:pt x="118" y="0"/>
                    <a:pt x="104" y="0"/>
                  </a:cubicBez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8199695" y="1187941"/>
              <a:ext cx="28679" cy="66912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  <a:gd name="T4" fmla="*/ 9 w 9"/>
                <a:gd name="T5" fmla="*/ 0 h 21"/>
                <a:gd name="T6" fmla="*/ 9 w 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1" y="9"/>
                    <a:pt x="0" y="16"/>
                    <a:pt x="0" y="21"/>
                  </a:cubicBezTo>
                  <a:cubicBezTo>
                    <a:pt x="0" y="16"/>
                    <a:pt x="1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 noEditPoints="1"/>
            </p:cNvSpPr>
            <p:nvPr userDrawn="1"/>
          </p:nvSpPr>
          <p:spPr bwMode="auto">
            <a:xfrm>
              <a:off x="8366896" y="157274"/>
              <a:ext cx="398322" cy="379167"/>
            </a:xfrm>
            <a:custGeom>
              <a:avLst/>
              <a:gdLst>
                <a:gd name="T0" fmla="*/ 39 w 125"/>
                <a:gd name="T1" fmla="*/ 80 h 119"/>
                <a:gd name="T2" fmla="*/ 39 w 125"/>
                <a:gd name="T3" fmla="*/ 72 h 119"/>
                <a:gd name="T4" fmla="*/ 86 w 125"/>
                <a:gd name="T5" fmla="*/ 72 h 119"/>
                <a:gd name="T6" fmla="*/ 86 w 125"/>
                <a:gd name="T7" fmla="*/ 80 h 119"/>
                <a:gd name="T8" fmla="*/ 39 w 125"/>
                <a:gd name="T9" fmla="*/ 80 h 119"/>
                <a:gd name="T10" fmla="*/ 39 w 125"/>
                <a:gd name="T11" fmla="*/ 58 h 119"/>
                <a:gd name="T12" fmla="*/ 39 w 125"/>
                <a:gd name="T13" fmla="*/ 49 h 119"/>
                <a:gd name="T14" fmla="*/ 86 w 125"/>
                <a:gd name="T15" fmla="*/ 49 h 119"/>
                <a:gd name="T16" fmla="*/ 86 w 125"/>
                <a:gd name="T17" fmla="*/ 58 h 119"/>
                <a:gd name="T18" fmla="*/ 39 w 125"/>
                <a:gd name="T19" fmla="*/ 58 h 119"/>
                <a:gd name="T20" fmla="*/ 39 w 125"/>
                <a:gd name="T21" fmla="*/ 35 h 119"/>
                <a:gd name="T22" fmla="*/ 39 w 125"/>
                <a:gd name="T23" fmla="*/ 27 h 119"/>
                <a:gd name="T24" fmla="*/ 86 w 125"/>
                <a:gd name="T25" fmla="*/ 27 h 119"/>
                <a:gd name="T26" fmla="*/ 86 w 125"/>
                <a:gd name="T27" fmla="*/ 35 h 119"/>
                <a:gd name="T28" fmla="*/ 39 w 125"/>
                <a:gd name="T29" fmla="*/ 35 h 119"/>
                <a:gd name="T30" fmla="*/ 93 w 125"/>
                <a:gd name="T31" fmla="*/ 0 h 119"/>
                <a:gd name="T32" fmla="*/ 31 w 125"/>
                <a:gd name="T33" fmla="*/ 0 h 119"/>
                <a:gd name="T34" fmla="*/ 0 w 125"/>
                <a:gd name="T35" fmla="*/ 54 h 119"/>
                <a:gd name="T36" fmla="*/ 21 w 125"/>
                <a:gd name="T37" fmla="*/ 91 h 119"/>
                <a:gd name="T38" fmla="*/ 19 w 125"/>
                <a:gd name="T39" fmla="*/ 109 h 119"/>
                <a:gd name="T40" fmla="*/ 36 w 125"/>
                <a:gd name="T41" fmla="*/ 119 h 119"/>
                <a:gd name="T42" fmla="*/ 36 w 125"/>
                <a:gd name="T43" fmla="*/ 119 h 119"/>
                <a:gd name="T44" fmla="*/ 36 w 125"/>
                <a:gd name="T45" fmla="*/ 119 h 119"/>
                <a:gd name="T46" fmla="*/ 52 w 125"/>
                <a:gd name="T47" fmla="*/ 108 h 119"/>
                <a:gd name="T48" fmla="*/ 93 w 125"/>
                <a:gd name="T49" fmla="*/ 108 h 119"/>
                <a:gd name="T50" fmla="*/ 125 w 125"/>
                <a:gd name="T51" fmla="*/ 54 h 119"/>
                <a:gd name="T52" fmla="*/ 93 w 125"/>
                <a:gd name="T5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19">
                  <a:moveTo>
                    <a:pt x="39" y="80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39" y="80"/>
                    <a:pt x="39" y="80"/>
                    <a:pt x="39" y="80"/>
                  </a:cubicBezTo>
                  <a:moveTo>
                    <a:pt x="39" y="58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39" y="58"/>
                    <a:pt x="39" y="58"/>
                    <a:pt x="39" y="58"/>
                  </a:cubicBezTo>
                  <a:moveTo>
                    <a:pt x="39" y="35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39" y="35"/>
                    <a:pt x="39" y="35"/>
                    <a:pt x="39" y="35"/>
                  </a:cubicBezTo>
                  <a:moveTo>
                    <a:pt x="9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4" y="112"/>
                    <a:pt x="30" y="115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8414694" y="504578"/>
              <a:ext cx="66918" cy="79656"/>
            </a:xfrm>
            <a:custGeom>
              <a:avLst/>
              <a:gdLst>
                <a:gd name="T0" fmla="*/ 4 w 21"/>
                <a:gd name="T1" fmla="*/ 0 h 25"/>
                <a:gd name="T2" fmla="*/ 4 w 21"/>
                <a:gd name="T3" fmla="*/ 0 h 25"/>
                <a:gd name="T4" fmla="*/ 4 w 21"/>
                <a:gd name="T5" fmla="*/ 0 h 25"/>
                <a:gd name="T6" fmla="*/ 0 w 21"/>
                <a:gd name="T7" fmla="*/ 25 h 25"/>
                <a:gd name="T8" fmla="*/ 21 w 21"/>
                <a:gd name="T9" fmla="*/ 10 h 25"/>
                <a:gd name="T10" fmla="*/ 4 w 21"/>
                <a:gd name="T11" fmla="*/ 0 h 25"/>
                <a:gd name="T12" fmla="*/ 4 w 21"/>
                <a:gd name="T13" fmla="*/ 0 h 25"/>
                <a:gd name="T14" fmla="*/ 4 w 2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9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  <a:close/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8432315" y="499704"/>
              <a:ext cx="54172" cy="31862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0 h 10"/>
                <a:gd name="T4" fmla="*/ 17 w 17"/>
                <a:gd name="T5" fmla="*/ 10 h 10"/>
                <a:gd name="T6" fmla="*/ 17 w 17"/>
                <a:gd name="T7" fmla="*/ 10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6157100" y="1299460"/>
              <a:ext cx="312285" cy="165686"/>
            </a:xfrm>
            <a:custGeom>
              <a:avLst/>
              <a:gdLst>
                <a:gd name="T0" fmla="*/ 54 w 98"/>
                <a:gd name="T1" fmla="*/ 52 h 52"/>
                <a:gd name="T2" fmla="*/ 98 w 98"/>
                <a:gd name="T3" fmla="*/ 26 h 52"/>
                <a:gd name="T4" fmla="*/ 54 w 98"/>
                <a:gd name="T5" fmla="*/ 0 h 52"/>
                <a:gd name="T6" fmla="*/ 54 w 98"/>
                <a:gd name="T7" fmla="*/ 15 h 52"/>
                <a:gd name="T8" fmla="*/ 0 w 98"/>
                <a:gd name="T9" fmla="*/ 15 h 52"/>
                <a:gd name="T10" fmla="*/ 0 w 98"/>
                <a:gd name="T11" fmla="*/ 36 h 52"/>
                <a:gd name="T12" fmla="*/ 54 w 98"/>
                <a:gd name="T13" fmla="*/ 36 h 52"/>
                <a:gd name="T14" fmla="*/ 54 w 98"/>
                <a:gd name="T15" fmla="*/ 52 h 52"/>
                <a:gd name="T16" fmla="*/ 7 w 98"/>
                <a:gd name="T17" fmla="*/ 30 h 52"/>
                <a:gd name="T18" fmla="*/ 7 w 98"/>
                <a:gd name="T19" fmla="*/ 22 h 52"/>
                <a:gd name="T20" fmla="*/ 61 w 98"/>
                <a:gd name="T21" fmla="*/ 22 h 52"/>
                <a:gd name="T22" fmla="*/ 61 w 98"/>
                <a:gd name="T23" fmla="*/ 11 h 52"/>
                <a:gd name="T24" fmla="*/ 86 w 98"/>
                <a:gd name="T25" fmla="*/ 26 h 52"/>
                <a:gd name="T26" fmla="*/ 61 w 98"/>
                <a:gd name="T27" fmla="*/ 40 h 52"/>
                <a:gd name="T28" fmla="*/ 61 w 98"/>
                <a:gd name="T29" fmla="*/ 30 h 52"/>
                <a:gd name="T30" fmla="*/ 7 w 98"/>
                <a:gd name="T31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52">
                  <a:moveTo>
                    <a:pt x="54" y="52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1"/>
                    <a:pt x="54" y="15"/>
                  </a:cubicBezTo>
                  <a:cubicBezTo>
                    <a:pt x="48" y="15"/>
                    <a:pt x="0" y="15"/>
                    <a:pt x="0" y="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36"/>
                    <a:pt x="54" y="36"/>
                  </a:cubicBezTo>
                  <a:cubicBezTo>
                    <a:pt x="54" y="40"/>
                    <a:pt x="54" y="52"/>
                    <a:pt x="54" y="52"/>
                  </a:cubicBezTo>
                  <a:close/>
                  <a:moveTo>
                    <a:pt x="7" y="30"/>
                  </a:moveTo>
                  <a:cubicBezTo>
                    <a:pt x="7" y="27"/>
                    <a:pt x="7" y="24"/>
                    <a:pt x="7" y="22"/>
                  </a:cubicBezTo>
                  <a:cubicBezTo>
                    <a:pt x="13" y="22"/>
                    <a:pt x="61" y="22"/>
                    <a:pt x="61" y="22"/>
                  </a:cubicBezTo>
                  <a:cubicBezTo>
                    <a:pt x="61" y="22"/>
                    <a:pt x="61" y="15"/>
                    <a:pt x="61" y="11"/>
                  </a:cubicBezTo>
                  <a:cubicBezTo>
                    <a:pt x="67" y="15"/>
                    <a:pt x="80" y="22"/>
                    <a:pt x="86" y="26"/>
                  </a:cubicBezTo>
                  <a:cubicBezTo>
                    <a:pt x="80" y="29"/>
                    <a:pt x="67" y="37"/>
                    <a:pt x="61" y="40"/>
                  </a:cubicBezTo>
                  <a:cubicBezTo>
                    <a:pt x="61" y="37"/>
                    <a:pt x="61" y="30"/>
                    <a:pt x="61" y="30"/>
                  </a:cubicBezTo>
                  <a:cubicBezTo>
                    <a:pt x="61" y="30"/>
                    <a:pt x="13" y="30"/>
                    <a:pt x="7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5943600" y="1395049"/>
              <a:ext cx="356896" cy="187991"/>
            </a:xfrm>
            <a:custGeom>
              <a:avLst/>
              <a:gdLst>
                <a:gd name="T0" fmla="*/ 43 w 112"/>
                <a:gd name="T1" fmla="*/ 46 h 59"/>
                <a:gd name="T2" fmla="*/ 15 w 112"/>
                <a:gd name="T3" fmla="*/ 30 h 59"/>
                <a:gd name="T4" fmla="*/ 43 w 112"/>
                <a:gd name="T5" fmla="*/ 13 h 59"/>
                <a:gd name="T6" fmla="*/ 43 w 112"/>
                <a:gd name="T7" fmla="*/ 25 h 59"/>
                <a:gd name="T8" fmla="*/ 104 w 112"/>
                <a:gd name="T9" fmla="*/ 25 h 59"/>
                <a:gd name="T10" fmla="*/ 104 w 112"/>
                <a:gd name="T11" fmla="*/ 34 h 59"/>
                <a:gd name="T12" fmla="*/ 43 w 112"/>
                <a:gd name="T13" fmla="*/ 34 h 59"/>
                <a:gd name="T14" fmla="*/ 43 w 112"/>
                <a:gd name="T15" fmla="*/ 46 h 59"/>
                <a:gd name="T16" fmla="*/ 50 w 112"/>
                <a:gd name="T17" fmla="*/ 0 h 59"/>
                <a:gd name="T18" fmla="*/ 0 w 112"/>
                <a:gd name="T19" fmla="*/ 30 h 59"/>
                <a:gd name="T20" fmla="*/ 50 w 112"/>
                <a:gd name="T21" fmla="*/ 59 h 59"/>
                <a:gd name="T22" fmla="*/ 50 w 112"/>
                <a:gd name="T23" fmla="*/ 42 h 59"/>
                <a:gd name="T24" fmla="*/ 112 w 112"/>
                <a:gd name="T25" fmla="*/ 42 h 59"/>
                <a:gd name="T26" fmla="*/ 112 w 112"/>
                <a:gd name="T27" fmla="*/ 17 h 59"/>
                <a:gd name="T28" fmla="*/ 50 w 112"/>
                <a:gd name="T29" fmla="*/ 17 h 59"/>
                <a:gd name="T30" fmla="*/ 50 w 112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59">
                  <a:moveTo>
                    <a:pt x="43" y="46"/>
                  </a:moveTo>
                  <a:cubicBezTo>
                    <a:pt x="36" y="42"/>
                    <a:pt x="21" y="34"/>
                    <a:pt x="15" y="30"/>
                  </a:cubicBezTo>
                  <a:cubicBezTo>
                    <a:pt x="21" y="26"/>
                    <a:pt x="36" y="17"/>
                    <a:pt x="43" y="13"/>
                  </a:cubicBezTo>
                  <a:cubicBezTo>
                    <a:pt x="43" y="17"/>
                    <a:pt x="43" y="25"/>
                    <a:pt x="43" y="25"/>
                  </a:cubicBezTo>
                  <a:cubicBezTo>
                    <a:pt x="43" y="25"/>
                    <a:pt x="98" y="25"/>
                    <a:pt x="104" y="25"/>
                  </a:cubicBezTo>
                  <a:cubicBezTo>
                    <a:pt x="104" y="28"/>
                    <a:pt x="104" y="31"/>
                    <a:pt x="104" y="34"/>
                  </a:cubicBezTo>
                  <a:cubicBezTo>
                    <a:pt x="98" y="34"/>
                    <a:pt x="43" y="34"/>
                    <a:pt x="43" y="34"/>
                  </a:cubicBezTo>
                  <a:cubicBezTo>
                    <a:pt x="43" y="34"/>
                    <a:pt x="43" y="42"/>
                    <a:pt x="43" y="46"/>
                  </a:cubicBezTo>
                  <a:moveTo>
                    <a:pt x="5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46"/>
                    <a:pt x="50" y="42"/>
                  </a:cubicBezTo>
                  <a:cubicBezTo>
                    <a:pt x="57" y="42"/>
                    <a:pt x="112" y="42"/>
                    <a:pt x="112" y="42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57" y="17"/>
                    <a:pt x="50" y="17"/>
                  </a:cubicBezTo>
                  <a:cubicBezTo>
                    <a:pt x="50" y="13"/>
                    <a:pt x="50" y="0"/>
                    <a:pt x="50" y="0"/>
                  </a:cubicBezTo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8577901" y="1038186"/>
              <a:ext cx="261299" cy="229411"/>
            </a:xfrm>
            <a:custGeom>
              <a:avLst/>
              <a:gdLst>
                <a:gd name="T0" fmla="*/ 89238 w 261339"/>
                <a:gd name="T1" fmla="*/ 188036 h 229468"/>
                <a:gd name="T2" fmla="*/ 44619 w 261339"/>
                <a:gd name="T3" fmla="*/ 114734 h 229468"/>
                <a:gd name="T4" fmla="*/ 89238 w 261339"/>
                <a:gd name="T5" fmla="*/ 38244 h 229468"/>
                <a:gd name="T6" fmla="*/ 175289 w 261339"/>
                <a:gd name="T7" fmla="*/ 38244 h 229468"/>
                <a:gd name="T8" fmla="*/ 216721 w 261339"/>
                <a:gd name="T9" fmla="*/ 114734 h 229468"/>
                <a:gd name="T10" fmla="*/ 175289 w 261339"/>
                <a:gd name="T11" fmla="*/ 188036 h 229468"/>
                <a:gd name="T12" fmla="*/ 89238 w 261339"/>
                <a:gd name="T13" fmla="*/ 188036 h 229468"/>
                <a:gd name="T14" fmla="*/ 197598 w 261339"/>
                <a:gd name="T15" fmla="*/ 0 h 229468"/>
                <a:gd name="T16" fmla="*/ 63741 w 261339"/>
                <a:gd name="T17" fmla="*/ 0 h 229468"/>
                <a:gd name="T18" fmla="*/ 0 w 261339"/>
                <a:gd name="T19" fmla="*/ 114734 h 229468"/>
                <a:gd name="T20" fmla="*/ 63741 w 261339"/>
                <a:gd name="T21" fmla="*/ 229468 h 229468"/>
                <a:gd name="T22" fmla="*/ 197598 w 261339"/>
                <a:gd name="T23" fmla="*/ 229468 h 229468"/>
                <a:gd name="T24" fmla="*/ 261339 w 261339"/>
                <a:gd name="T25" fmla="*/ 114734 h 229468"/>
                <a:gd name="T26" fmla="*/ 197598 w 261339"/>
                <a:gd name="T27" fmla="*/ 0 h 22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39" h="229468">
                  <a:moveTo>
                    <a:pt x="89238" y="188036"/>
                  </a:moveTo>
                  <a:lnTo>
                    <a:pt x="44619" y="114734"/>
                  </a:lnTo>
                  <a:lnTo>
                    <a:pt x="89238" y="38244"/>
                  </a:lnTo>
                  <a:lnTo>
                    <a:pt x="175289" y="38244"/>
                  </a:lnTo>
                  <a:lnTo>
                    <a:pt x="216721" y="114734"/>
                  </a:lnTo>
                  <a:lnTo>
                    <a:pt x="175289" y="188036"/>
                  </a:lnTo>
                  <a:lnTo>
                    <a:pt x="89238" y="188036"/>
                  </a:lnTo>
                  <a:moveTo>
                    <a:pt x="197598" y="0"/>
                  </a:moveTo>
                  <a:lnTo>
                    <a:pt x="63741" y="0"/>
                  </a:lnTo>
                  <a:lnTo>
                    <a:pt x="0" y="114734"/>
                  </a:lnTo>
                  <a:lnTo>
                    <a:pt x="63741" y="229468"/>
                  </a:lnTo>
                  <a:lnTo>
                    <a:pt x="197598" y="229468"/>
                  </a:lnTo>
                  <a:lnTo>
                    <a:pt x="261339" y="114734"/>
                  </a:lnTo>
                  <a:lnTo>
                    <a:pt x="197598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839200" y="942597"/>
              <a:ext cx="210314" cy="181617"/>
            </a:xfrm>
            <a:custGeom>
              <a:avLst/>
              <a:gdLst>
                <a:gd name="T0" fmla="*/ 70115 w 210346"/>
                <a:gd name="T1" fmla="*/ 149792 h 181662"/>
                <a:gd name="T2" fmla="*/ 38244 w 210346"/>
                <a:gd name="T3" fmla="*/ 92425 h 181662"/>
                <a:gd name="T4" fmla="*/ 70115 w 210346"/>
                <a:gd name="T5" fmla="*/ 31870 h 181662"/>
                <a:gd name="T6" fmla="*/ 140230 w 210346"/>
                <a:gd name="T7" fmla="*/ 31870 h 181662"/>
                <a:gd name="T8" fmla="*/ 175288 w 210346"/>
                <a:gd name="T9" fmla="*/ 92425 h 181662"/>
                <a:gd name="T10" fmla="*/ 140230 w 210346"/>
                <a:gd name="T11" fmla="*/ 149792 h 181662"/>
                <a:gd name="T12" fmla="*/ 70115 w 210346"/>
                <a:gd name="T13" fmla="*/ 149792 h 181662"/>
                <a:gd name="T14" fmla="*/ 159353 w 210346"/>
                <a:gd name="T15" fmla="*/ 0 h 181662"/>
                <a:gd name="T16" fmla="*/ 54180 w 210346"/>
                <a:gd name="T17" fmla="*/ 0 h 181662"/>
                <a:gd name="T18" fmla="*/ 0 w 210346"/>
                <a:gd name="T19" fmla="*/ 92425 h 181662"/>
                <a:gd name="T20" fmla="*/ 54180 w 210346"/>
                <a:gd name="T21" fmla="*/ 181662 h 181662"/>
                <a:gd name="T22" fmla="*/ 159353 w 210346"/>
                <a:gd name="T23" fmla="*/ 181662 h 181662"/>
                <a:gd name="T24" fmla="*/ 210346 w 210346"/>
                <a:gd name="T25" fmla="*/ 92425 h 181662"/>
                <a:gd name="T26" fmla="*/ 159353 w 210346"/>
                <a:gd name="T27" fmla="*/ 0 h 18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346" h="181662">
                  <a:moveTo>
                    <a:pt x="70115" y="149792"/>
                  </a:moveTo>
                  <a:lnTo>
                    <a:pt x="38244" y="92425"/>
                  </a:lnTo>
                  <a:lnTo>
                    <a:pt x="70115" y="31870"/>
                  </a:lnTo>
                  <a:lnTo>
                    <a:pt x="140230" y="31870"/>
                  </a:lnTo>
                  <a:lnTo>
                    <a:pt x="175288" y="92425"/>
                  </a:lnTo>
                  <a:lnTo>
                    <a:pt x="140230" y="149792"/>
                  </a:lnTo>
                  <a:lnTo>
                    <a:pt x="70115" y="149792"/>
                  </a:lnTo>
                  <a:moveTo>
                    <a:pt x="159353" y="0"/>
                  </a:moveTo>
                  <a:lnTo>
                    <a:pt x="54180" y="0"/>
                  </a:lnTo>
                  <a:lnTo>
                    <a:pt x="0" y="92425"/>
                  </a:lnTo>
                  <a:lnTo>
                    <a:pt x="54180" y="181662"/>
                  </a:lnTo>
                  <a:lnTo>
                    <a:pt x="159353" y="181662"/>
                  </a:lnTo>
                  <a:lnTo>
                    <a:pt x="210346" y="92425"/>
                  </a:lnTo>
                  <a:lnTo>
                    <a:pt x="159353" y="0"/>
                  </a:ln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8683058" y="878871"/>
              <a:ext cx="156142" cy="137010"/>
            </a:xfrm>
            <a:custGeom>
              <a:avLst/>
              <a:gdLst>
                <a:gd name="T0" fmla="*/ 54180 w 156166"/>
                <a:gd name="T1" fmla="*/ 111548 h 137044"/>
                <a:gd name="T2" fmla="*/ 28683 w 156166"/>
                <a:gd name="T3" fmla="*/ 70116 h 137044"/>
                <a:gd name="T4" fmla="*/ 54180 w 156166"/>
                <a:gd name="T5" fmla="*/ 25497 h 137044"/>
                <a:gd name="T6" fmla="*/ 105173 w 156166"/>
                <a:gd name="T7" fmla="*/ 25497 h 137044"/>
                <a:gd name="T8" fmla="*/ 130669 w 156166"/>
                <a:gd name="T9" fmla="*/ 70116 h 137044"/>
                <a:gd name="T10" fmla="*/ 105173 w 156166"/>
                <a:gd name="T11" fmla="*/ 111548 h 137044"/>
                <a:gd name="T12" fmla="*/ 54180 w 156166"/>
                <a:gd name="T13" fmla="*/ 111548 h 137044"/>
                <a:gd name="T14" fmla="*/ 117921 w 156166"/>
                <a:gd name="T15" fmla="*/ 0 h 137044"/>
                <a:gd name="T16" fmla="*/ 38245 w 156166"/>
                <a:gd name="T17" fmla="*/ 0 h 137044"/>
                <a:gd name="T18" fmla="*/ 0 w 156166"/>
                <a:gd name="T19" fmla="*/ 70116 h 137044"/>
                <a:gd name="T20" fmla="*/ 38245 w 156166"/>
                <a:gd name="T21" fmla="*/ 137044 h 137044"/>
                <a:gd name="T22" fmla="*/ 117921 w 156166"/>
                <a:gd name="T23" fmla="*/ 137044 h 137044"/>
                <a:gd name="T24" fmla="*/ 156166 w 156166"/>
                <a:gd name="T25" fmla="*/ 70116 h 137044"/>
                <a:gd name="T26" fmla="*/ 117921 w 156166"/>
                <a:gd name="T27" fmla="*/ 0 h 137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166" h="137044">
                  <a:moveTo>
                    <a:pt x="54180" y="111548"/>
                  </a:moveTo>
                  <a:lnTo>
                    <a:pt x="28683" y="70116"/>
                  </a:lnTo>
                  <a:lnTo>
                    <a:pt x="54180" y="25497"/>
                  </a:lnTo>
                  <a:lnTo>
                    <a:pt x="105173" y="25497"/>
                  </a:lnTo>
                  <a:lnTo>
                    <a:pt x="130669" y="70116"/>
                  </a:lnTo>
                  <a:lnTo>
                    <a:pt x="105173" y="111548"/>
                  </a:lnTo>
                  <a:lnTo>
                    <a:pt x="54180" y="111548"/>
                  </a:lnTo>
                  <a:moveTo>
                    <a:pt x="117921" y="0"/>
                  </a:moveTo>
                  <a:lnTo>
                    <a:pt x="38245" y="0"/>
                  </a:lnTo>
                  <a:lnTo>
                    <a:pt x="0" y="70116"/>
                  </a:lnTo>
                  <a:lnTo>
                    <a:pt x="38245" y="137044"/>
                  </a:lnTo>
                  <a:lnTo>
                    <a:pt x="117921" y="137044"/>
                  </a:lnTo>
                  <a:lnTo>
                    <a:pt x="156166" y="70116"/>
                  </a:lnTo>
                  <a:lnTo>
                    <a:pt x="117921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8145523" y="601665"/>
              <a:ext cx="229434" cy="328186"/>
            </a:xfrm>
            <a:custGeom>
              <a:avLst/>
              <a:gdLst>
                <a:gd name="T0" fmla="*/ 0 w 229469"/>
                <a:gd name="T1" fmla="*/ 98799 h 328267"/>
                <a:gd name="T2" fmla="*/ 57368 w 229469"/>
                <a:gd name="T3" fmla="*/ 197598 h 328267"/>
                <a:gd name="T4" fmla="*/ 172102 w 229469"/>
                <a:gd name="T5" fmla="*/ 197598 h 328267"/>
                <a:gd name="T6" fmla="*/ 229469 w 229469"/>
                <a:gd name="T7" fmla="*/ 98799 h 328267"/>
                <a:gd name="T8" fmla="*/ 172102 w 229469"/>
                <a:gd name="T9" fmla="*/ 0 h 328267"/>
                <a:gd name="T10" fmla="*/ 57368 w 229469"/>
                <a:gd name="T11" fmla="*/ 0 h 328267"/>
                <a:gd name="T12" fmla="*/ 0 w 229469"/>
                <a:gd name="T13" fmla="*/ 98799 h 328267"/>
                <a:gd name="T14" fmla="*/ 41432 w 229469"/>
                <a:gd name="T15" fmla="*/ 98799 h 328267"/>
                <a:gd name="T16" fmla="*/ 79677 w 229469"/>
                <a:gd name="T17" fmla="*/ 31871 h 328267"/>
                <a:gd name="T18" fmla="*/ 152980 w 229469"/>
                <a:gd name="T19" fmla="*/ 31871 h 328267"/>
                <a:gd name="T20" fmla="*/ 191224 w 229469"/>
                <a:gd name="T21" fmla="*/ 98799 h 328267"/>
                <a:gd name="T22" fmla="*/ 152980 w 229469"/>
                <a:gd name="T23" fmla="*/ 162540 h 328267"/>
                <a:gd name="T24" fmla="*/ 79677 w 229469"/>
                <a:gd name="T25" fmla="*/ 162540 h 328267"/>
                <a:gd name="T26" fmla="*/ 41432 w 229469"/>
                <a:gd name="T27" fmla="*/ 98799 h 328267"/>
                <a:gd name="T28" fmla="*/ 146605 w 229469"/>
                <a:gd name="T29" fmla="*/ 296397 h 328267"/>
                <a:gd name="T30" fmla="*/ 86051 w 229469"/>
                <a:gd name="T31" fmla="*/ 296397 h 328267"/>
                <a:gd name="T32" fmla="*/ 86051 w 229469"/>
                <a:gd name="T33" fmla="*/ 328267 h 328267"/>
                <a:gd name="T34" fmla="*/ 146605 w 229469"/>
                <a:gd name="T35" fmla="*/ 328267 h 328267"/>
                <a:gd name="T36" fmla="*/ 146605 w 229469"/>
                <a:gd name="T37" fmla="*/ 296397 h 328267"/>
                <a:gd name="T38" fmla="*/ 172102 w 229469"/>
                <a:gd name="T39" fmla="*/ 213533 h 328267"/>
                <a:gd name="T40" fmla="*/ 57368 w 229469"/>
                <a:gd name="T41" fmla="*/ 213533 h 328267"/>
                <a:gd name="T42" fmla="*/ 57368 w 229469"/>
                <a:gd name="T43" fmla="*/ 242217 h 328267"/>
                <a:gd name="T44" fmla="*/ 172102 w 229469"/>
                <a:gd name="T45" fmla="*/ 242217 h 328267"/>
                <a:gd name="T46" fmla="*/ 172102 w 229469"/>
                <a:gd name="T47" fmla="*/ 213533 h 328267"/>
                <a:gd name="T48" fmla="*/ 172102 w 229469"/>
                <a:gd name="T49" fmla="*/ 254965 h 328267"/>
                <a:gd name="T50" fmla="*/ 57368 w 229469"/>
                <a:gd name="T51" fmla="*/ 254965 h 328267"/>
                <a:gd name="T52" fmla="*/ 57368 w 229469"/>
                <a:gd name="T53" fmla="*/ 286836 h 328267"/>
                <a:gd name="T54" fmla="*/ 172102 w 229469"/>
                <a:gd name="T55" fmla="*/ 286836 h 328267"/>
                <a:gd name="T56" fmla="*/ 172102 w 229469"/>
                <a:gd name="T57" fmla="*/ 254965 h 32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469" h="328267">
                  <a:moveTo>
                    <a:pt x="0" y="98799"/>
                  </a:moveTo>
                  <a:lnTo>
                    <a:pt x="57368" y="197598"/>
                  </a:lnTo>
                  <a:lnTo>
                    <a:pt x="172102" y="197598"/>
                  </a:lnTo>
                  <a:lnTo>
                    <a:pt x="229469" y="98799"/>
                  </a:lnTo>
                  <a:lnTo>
                    <a:pt x="172102" y="0"/>
                  </a:lnTo>
                  <a:lnTo>
                    <a:pt x="57368" y="0"/>
                  </a:lnTo>
                  <a:lnTo>
                    <a:pt x="0" y="98799"/>
                  </a:lnTo>
                  <a:close/>
                  <a:moveTo>
                    <a:pt x="41432" y="98799"/>
                  </a:moveTo>
                  <a:lnTo>
                    <a:pt x="79677" y="31871"/>
                  </a:lnTo>
                  <a:lnTo>
                    <a:pt x="152980" y="31871"/>
                  </a:lnTo>
                  <a:lnTo>
                    <a:pt x="191224" y="98799"/>
                  </a:lnTo>
                  <a:lnTo>
                    <a:pt x="152980" y="162540"/>
                  </a:lnTo>
                  <a:lnTo>
                    <a:pt x="79677" y="162540"/>
                  </a:lnTo>
                  <a:lnTo>
                    <a:pt x="41432" y="98799"/>
                  </a:lnTo>
                  <a:close/>
                  <a:moveTo>
                    <a:pt x="146605" y="296397"/>
                  </a:moveTo>
                  <a:lnTo>
                    <a:pt x="86051" y="296397"/>
                  </a:lnTo>
                  <a:lnTo>
                    <a:pt x="86051" y="328267"/>
                  </a:lnTo>
                  <a:lnTo>
                    <a:pt x="146605" y="328267"/>
                  </a:lnTo>
                  <a:lnTo>
                    <a:pt x="146605" y="296397"/>
                  </a:lnTo>
                  <a:close/>
                  <a:moveTo>
                    <a:pt x="172102" y="213533"/>
                  </a:moveTo>
                  <a:lnTo>
                    <a:pt x="57368" y="213533"/>
                  </a:lnTo>
                  <a:lnTo>
                    <a:pt x="57368" y="242217"/>
                  </a:lnTo>
                  <a:lnTo>
                    <a:pt x="172102" y="242217"/>
                  </a:lnTo>
                  <a:lnTo>
                    <a:pt x="172102" y="213533"/>
                  </a:lnTo>
                  <a:close/>
                  <a:moveTo>
                    <a:pt x="172102" y="254965"/>
                  </a:moveTo>
                  <a:lnTo>
                    <a:pt x="57368" y="254965"/>
                  </a:lnTo>
                  <a:lnTo>
                    <a:pt x="57368" y="286836"/>
                  </a:lnTo>
                  <a:lnTo>
                    <a:pt x="172102" y="286836"/>
                  </a:lnTo>
                  <a:lnTo>
                    <a:pt x="172102" y="254965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7791813" y="254361"/>
              <a:ext cx="254926" cy="251716"/>
            </a:xfrm>
            <a:custGeom>
              <a:avLst/>
              <a:gdLst>
                <a:gd name="T0" fmla="*/ 0 w 80"/>
                <a:gd name="T1" fmla="*/ 40 h 79"/>
                <a:gd name="T2" fmla="*/ 80 w 80"/>
                <a:gd name="T3" fmla="*/ 40 h 79"/>
                <a:gd name="T4" fmla="*/ 5 w 80"/>
                <a:gd name="T5" fmla="*/ 42 h 79"/>
                <a:gd name="T6" fmla="*/ 19 w 80"/>
                <a:gd name="T7" fmla="*/ 54 h 79"/>
                <a:gd name="T8" fmla="*/ 5 w 80"/>
                <a:gd name="T9" fmla="*/ 42 h 79"/>
                <a:gd name="T10" fmla="*/ 43 w 80"/>
                <a:gd name="T11" fmla="*/ 5 h 79"/>
                <a:gd name="T12" fmla="*/ 43 w 80"/>
                <a:gd name="T13" fmla="*/ 19 h 79"/>
                <a:gd name="T14" fmla="*/ 57 w 80"/>
                <a:gd name="T15" fmla="*/ 37 h 79"/>
                <a:gd name="T16" fmla="*/ 43 w 80"/>
                <a:gd name="T17" fmla="*/ 24 h 79"/>
                <a:gd name="T18" fmla="*/ 38 w 80"/>
                <a:gd name="T19" fmla="*/ 5 h 79"/>
                <a:gd name="T20" fmla="*/ 26 w 80"/>
                <a:gd name="T21" fmla="*/ 19 h 79"/>
                <a:gd name="T22" fmla="*/ 38 w 80"/>
                <a:gd name="T23" fmla="*/ 24 h 79"/>
                <a:gd name="T24" fmla="*/ 23 w 80"/>
                <a:gd name="T25" fmla="*/ 37 h 79"/>
                <a:gd name="T26" fmla="*/ 38 w 80"/>
                <a:gd name="T27" fmla="*/ 24 h 79"/>
                <a:gd name="T28" fmla="*/ 5 w 80"/>
                <a:gd name="T29" fmla="*/ 37 h 79"/>
                <a:gd name="T30" fmla="*/ 19 w 80"/>
                <a:gd name="T31" fmla="*/ 24 h 79"/>
                <a:gd name="T32" fmla="*/ 23 w 80"/>
                <a:gd name="T33" fmla="*/ 42 h 79"/>
                <a:gd name="T34" fmla="*/ 38 w 80"/>
                <a:gd name="T35" fmla="*/ 54 h 79"/>
                <a:gd name="T36" fmla="*/ 23 w 80"/>
                <a:gd name="T37" fmla="*/ 42 h 79"/>
                <a:gd name="T38" fmla="*/ 38 w 80"/>
                <a:gd name="T39" fmla="*/ 74 h 79"/>
                <a:gd name="T40" fmla="*/ 38 w 80"/>
                <a:gd name="T41" fmla="*/ 59 h 79"/>
                <a:gd name="T42" fmla="*/ 43 w 80"/>
                <a:gd name="T43" fmla="*/ 59 h 79"/>
                <a:gd name="T44" fmla="*/ 43 w 80"/>
                <a:gd name="T45" fmla="*/ 74 h 79"/>
                <a:gd name="T46" fmla="*/ 43 w 80"/>
                <a:gd name="T47" fmla="*/ 42 h 79"/>
                <a:gd name="T48" fmla="*/ 56 w 80"/>
                <a:gd name="T49" fmla="*/ 54 h 79"/>
                <a:gd name="T50" fmla="*/ 62 w 80"/>
                <a:gd name="T51" fmla="*/ 42 h 79"/>
                <a:gd name="T52" fmla="*/ 72 w 80"/>
                <a:gd name="T53" fmla="*/ 54 h 79"/>
                <a:gd name="T54" fmla="*/ 62 w 80"/>
                <a:gd name="T55" fmla="*/ 42 h 79"/>
                <a:gd name="T56" fmla="*/ 61 w 80"/>
                <a:gd name="T57" fmla="*/ 24 h 79"/>
                <a:gd name="T58" fmla="*/ 75 w 80"/>
                <a:gd name="T59" fmla="*/ 37 h 79"/>
                <a:gd name="T60" fmla="*/ 69 w 80"/>
                <a:gd name="T61" fmla="*/ 19 h 79"/>
                <a:gd name="T62" fmla="*/ 53 w 80"/>
                <a:gd name="T63" fmla="*/ 7 h 79"/>
                <a:gd name="T64" fmla="*/ 27 w 80"/>
                <a:gd name="T65" fmla="*/ 7 h 79"/>
                <a:gd name="T66" fmla="*/ 12 w 80"/>
                <a:gd name="T67" fmla="*/ 19 h 79"/>
                <a:gd name="T68" fmla="*/ 11 w 80"/>
                <a:gd name="T69" fmla="*/ 59 h 79"/>
                <a:gd name="T70" fmla="*/ 27 w 80"/>
                <a:gd name="T71" fmla="*/ 72 h 79"/>
                <a:gd name="T72" fmla="*/ 53 w 80"/>
                <a:gd name="T73" fmla="*/ 72 h 79"/>
                <a:gd name="T74" fmla="*/ 69 w 80"/>
                <a:gd name="T75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6"/>
                    <a:pt x="18" y="50"/>
                    <a:pt x="1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0"/>
                    <a:pt x="6" y="46"/>
                    <a:pt x="5" y="42"/>
                  </a:cubicBezTo>
                  <a:close/>
                  <a:moveTo>
                    <a:pt x="43" y="19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7" y="6"/>
                    <a:pt x="52" y="12"/>
                    <a:pt x="54" y="19"/>
                  </a:cubicBezTo>
                  <a:lnTo>
                    <a:pt x="43" y="19"/>
                  </a:lnTo>
                  <a:close/>
                  <a:moveTo>
                    <a:pt x="56" y="24"/>
                  </a:moveTo>
                  <a:cubicBezTo>
                    <a:pt x="57" y="28"/>
                    <a:pt x="57" y="33"/>
                    <a:pt x="5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56" y="24"/>
                  </a:ln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2"/>
                    <a:pt x="33" y="6"/>
                    <a:pt x="38" y="5"/>
                  </a:cubicBezTo>
                  <a:close/>
                  <a:moveTo>
                    <a:pt x="38" y="24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4" y="28"/>
                    <a:pt x="25" y="24"/>
                  </a:cubicBezTo>
                  <a:lnTo>
                    <a:pt x="38" y="24"/>
                  </a:lnTo>
                  <a:close/>
                  <a:moveTo>
                    <a:pt x="1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28"/>
                    <a:pt x="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8"/>
                    <a:pt x="18" y="33"/>
                    <a:pt x="18" y="37"/>
                  </a:cubicBezTo>
                  <a:close/>
                  <a:moveTo>
                    <a:pt x="23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0"/>
                    <a:pt x="23" y="46"/>
                    <a:pt x="23" y="42"/>
                  </a:cubicBezTo>
                  <a:close/>
                  <a:moveTo>
                    <a:pt x="38" y="59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8" y="67"/>
                    <a:pt x="26" y="59"/>
                  </a:cubicBezTo>
                  <a:lnTo>
                    <a:pt x="38" y="59"/>
                  </a:lnTo>
                  <a:close/>
                  <a:moveTo>
                    <a:pt x="43" y="74"/>
                  </a:moveTo>
                  <a:cubicBezTo>
                    <a:pt x="43" y="59"/>
                    <a:pt x="43" y="59"/>
                    <a:pt x="43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2" y="67"/>
                    <a:pt x="47" y="73"/>
                    <a:pt x="43" y="74"/>
                  </a:cubicBezTo>
                  <a:close/>
                  <a:moveTo>
                    <a:pt x="43" y="54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6"/>
                    <a:pt x="57" y="50"/>
                    <a:pt x="56" y="54"/>
                  </a:cubicBezTo>
                  <a:lnTo>
                    <a:pt x="43" y="54"/>
                  </a:lnTo>
                  <a:close/>
                  <a:moveTo>
                    <a:pt x="62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0"/>
                    <a:pt x="62" y="46"/>
                    <a:pt x="62" y="42"/>
                  </a:cubicBezTo>
                  <a:close/>
                  <a:moveTo>
                    <a:pt x="62" y="37"/>
                  </a:moveTo>
                  <a:cubicBezTo>
                    <a:pt x="62" y="33"/>
                    <a:pt x="62" y="28"/>
                    <a:pt x="6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8"/>
                    <a:pt x="75" y="33"/>
                    <a:pt x="75" y="37"/>
                  </a:cubicBezTo>
                  <a:lnTo>
                    <a:pt x="62" y="37"/>
                  </a:lnTo>
                  <a:close/>
                  <a:moveTo>
                    <a:pt x="6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8" y="15"/>
                    <a:pt x="56" y="10"/>
                    <a:pt x="53" y="7"/>
                  </a:cubicBezTo>
                  <a:cubicBezTo>
                    <a:pt x="60" y="10"/>
                    <a:pt x="65" y="14"/>
                    <a:pt x="69" y="19"/>
                  </a:cubicBezTo>
                  <a:close/>
                  <a:moveTo>
                    <a:pt x="27" y="7"/>
                  </a:moveTo>
                  <a:cubicBezTo>
                    <a:pt x="24" y="10"/>
                    <a:pt x="22" y="15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4"/>
                    <a:pt x="21" y="10"/>
                    <a:pt x="27" y="7"/>
                  </a:cubicBezTo>
                  <a:close/>
                  <a:moveTo>
                    <a:pt x="1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2" y="64"/>
                    <a:pt x="24" y="69"/>
                    <a:pt x="27" y="72"/>
                  </a:cubicBezTo>
                  <a:cubicBezTo>
                    <a:pt x="20" y="69"/>
                    <a:pt x="15" y="65"/>
                    <a:pt x="11" y="59"/>
                  </a:cubicBezTo>
                  <a:close/>
                  <a:moveTo>
                    <a:pt x="53" y="72"/>
                  </a:moveTo>
                  <a:cubicBezTo>
                    <a:pt x="56" y="69"/>
                    <a:pt x="58" y="64"/>
                    <a:pt x="6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65"/>
                    <a:pt x="60" y="69"/>
                    <a:pt x="53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85270" y="1305833"/>
              <a:ext cx="172076" cy="219853"/>
            </a:xfrm>
            <a:custGeom>
              <a:avLst/>
              <a:gdLst>
                <a:gd name="T0" fmla="*/ 127483 w 172102"/>
                <a:gd name="T1" fmla="*/ 0 h 219907"/>
                <a:gd name="T2" fmla="*/ 41432 w 172102"/>
                <a:gd name="T3" fmla="*/ 0 h 219907"/>
                <a:gd name="T4" fmla="*/ 0 w 172102"/>
                <a:gd name="T5" fmla="*/ 73303 h 219907"/>
                <a:gd name="T6" fmla="*/ 35058 w 172102"/>
                <a:gd name="T7" fmla="*/ 133857 h 219907"/>
                <a:gd name="T8" fmla="*/ 0 w 172102"/>
                <a:gd name="T9" fmla="*/ 194411 h 219907"/>
                <a:gd name="T10" fmla="*/ 15936 w 172102"/>
                <a:gd name="T11" fmla="*/ 219907 h 219907"/>
                <a:gd name="T12" fmla="*/ 60555 w 172102"/>
                <a:gd name="T13" fmla="*/ 146605 h 219907"/>
                <a:gd name="T14" fmla="*/ 127483 w 172102"/>
                <a:gd name="T15" fmla="*/ 146605 h 219907"/>
                <a:gd name="T16" fmla="*/ 172102 w 172102"/>
                <a:gd name="T17" fmla="*/ 73303 h 219907"/>
                <a:gd name="T18" fmla="*/ 127483 w 172102"/>
                <a:gd name="T19" fmla="*/ 0 h 219907"/>
                <a:gd name="T20" fmla="*/ 114735 w 172102"/>
                <a:gd name="T21" fmla="*/ 121108 h 219907"/>
                <a:gd name="T22" fmla="*/ 57367 w 172102"/>
                <a:gd name="T23" fmla="*/ 121108 h 219907"/>
                <a:gd name="T24" fmla="*/ 28684 w 172102"/>
                <a:gd name="T25" fmla="*/ 73303 h 219907"/>
                <a:gd name="T26" fmla="*/ 57367 w 172102"/>
                <a:gd name="T27" fmla="*/ 25497 h 219907"/>
                <a:gd name="T28" fmla="*/ 114735 w 172102"/>
                <a:gd name="T29" fmla="*/ 25497 h 219907"/>
                <a:gd name="T30" fmla="*/ 140231 w 172102"/>
                <a:gd name="T31" fmla="*/ 73303 h 219907"/>
                <a:gd name="T32" fmla="*/ 114735 w 172102"/>
                <a:gd name="T33" fmla="*/ 121108 h 219907"/>
                <a:gd name="T34" fmla="*/ 92425 w 172102"/>
                <a:gd name="T35" fmla="*/ 66928 h 219907"/>
                <a:gd name="T36" fmla="*/ 92425 w 172102"/>
                <a:gd name="T37" fmla="*/ 41432 h 219907"/>
                <a:gd name="T38" fmla="*/ 79677 w 172102"/>
                <a:gd name="T39" fmla="*/ 41432 h 219907"/>
                <a:gd name="T40" fmla="*/ 79677 w 172102"/>
                <a:gd name="T41" fmla="*/ 66928 h 219907"/>
                <a:gd name="T42" fmla="*/ 54180 w 172102"/>
                <a:gd name="T43" fmla="*/ 66928 h 219907"/>
                <a:gd name="T44" fmla="*/ 54180 w 172102"/>
                <a:gd name="T45" fmla="*/ 76490 h 219907"/>
                <a:gd name="T46" fmla="*/ 79677 w 172102"/>
                <a:gd name="T47" fmla="*/ 76490 h 219907"/>
                <a:gd name="T48" fmla="*/ 79677 w 172102"/>
                <a:gd name="T49" fmla="*/ 101986 h 219907"/>
                <a:gd name="T50" fmla="*/ 92425 w 172102"/>
                <a:gd name="T51" fmla="*/ 101986 h 219907"/>
                <a:gd name="T52" fmla="*/ 92425 w 172102"/>
                <a:gd name="T53" fmla="*/ 76490 h 219907"/>
                <a:gd name="T54" fmla="*/ 114735 w 172102"/>
                <a:gd name="T55" fmla="*/ 76490 h 219907"/>
                <a:gd name="T56" fmla="*/ 114735 w 172102"/>
                <a:gd name="T57" fmla="*/ 66928 h 219907"/>
                <a:gd name="T58" fmla="*/ 92425 w 172102"/>
                <a:gd name="T59" fmla="*/ 66928 h 219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102" h="219907">
                  <a:moveTo>
                    <a:pt x="127483" y="0"/>
                  </a:moveTo>
                  <a:lnTo>
                    <a:pt x="41432" y="0"/>
                  </a:lnTo>
                  <a:lnTo>
                    <a:pt x="0" y="73303"/>
                  </a:lnTo>
                  <a:lnTo>
                    <a:pt x="35058" y="133857"/>
                  </a:lnTo>
                  <a:lnTo>
                    <a:pt x="0" y="194411"/>
                  </a:lnTo>
                  <a:lnTo>
                    <a:pt x="15936" y="219907"/>
                  </a:lnTo>
                  <a:lnTo>
                    <a:pt x="60555" y="146605"/>
                  </a:lnTo>
                  <a:lnTo>
                    <a:pt x="127483" y="146605"/>
                  </a:lnTo>
                  <a:lnTo>
                    <a:pt x="172102" y="73303"/>
                  </a:lnTo>
                  <a:lnTo>
                    <a:pt x="127483" y="0"/>
                  </a:lnTo>
                  <a:close/>
                  <a:moveTo>
                    <a:pt x="114735" y="121108"/>
                  </a:moveTo>
                  <a:lnTo>
                    <a:pt x="57367" y="121108"/>
                  </a:lnTo>
                  <a:lnTo>
                    <a:pt x="28684" y="73303"/>
                  </a:lnTo>
                  <a:lnTo>
                    <a:pt x="57367" y="25497"/>
                  </a:lnTo>
                  <a:lnTo>
                    <a:pt x="114735" y="25497"/>
                  </a:lnTo>
                  <a:lnTo>
                    <a:pt x="140231" y="73303"/>
                  </a:lnTo>
                  <a:lnTo>
                    <a:pt x="114735" y="121108"/>
                  </a:lnTo>
                  <a:close/>
                  <a:moveTo>
                    <a:pt x="92425" y="66928"/>
                  </a:moveTo>
                  <a:lnTo>
                    <a:pt x="92425" y="41432"/>
                  </a:lnTo>
                  <a:lnTo>
                    <a:pt x="79677" y="41432"/>
                  </a:lnTo>
                  <a:lnTo>
                    <a:pt x="79677" y="66928"/>
                  </a:lnTo>
                  <a:lnTo>
                    <a:pt x="54180" y="66928"/>
                  </a:lnTo>
                  <a:lnTo>
                    <a:pt x="54180" y="76490"/>
                  </a:lnTo>
                  <a:lnTo>
                    <a:pt x="79677" y="76490"/>
                  </a:lnTo>
                  <a:lnTo>
                    <a:pt x="79677" y="101986"/>
                  </a:lnTo>
                  <a:lnTo>
                    <a:pt x="92425" y="101986"/>
                  </a:lnTo>
                  <a:lnTo>
                    <a:pt x="92425" y="76490"/>
                  </a:lnTo>
                  <a:lnTo>
                    <a:pt x="114735" y="76490"/>
                  </a:lnTo>
                  <a:lnTo>
                    <a:pt x="114735" y="66928"/>
                  </a:lnTo>
                  <a:lnTo>
                    <a:pt x="92425" y="669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69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1060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Photo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32" r:id="rId4"/>
    <p:sldLayoutId id="214748373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INFORMATION</a:t>
            </a:r>
          </a:p>
          <a:p>
            <a:r>
              <a:rPr lang="en-US" sz="900" b="1" i="1" dirty="0" smtClean="0">
                <a:solidFill>
                  <a:srgbClr val="DFDCB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dirty="0" smtClean="0">
              <a:solidFill>
                <a:srgbClr val="DFDCB7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943600" y="80962"/>
            <a:ext cx="3034450" cy="1747838"/>
            <a:chOff x="5943600" y="157274"/>
            <a:chExt cx="3105914" cy="1789001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024599" y="1360749"/>
              <a:ext cx="411068" cy="423776"/>
            </a:xfrm>
            <a:custGeom>
              <a:avLst/>
              <a:gdLst>
                <a:gd name="T0" fmla="*/ 86 w 129"/>
                <a:gd name="T1" fmla="*/ 3 h 133"/>
                <a:gd name="T2" fmla="*/ 52 w 129"/>
                <a:gd name="T3" fmla="*/ 1 h 133"/>
                <a:gd name="T4" fmla="*/ 53 w 129"/>
                <a:gd name="T5" fmla="*/ 7 h 133"/>
                <a:gd name="T6" fmla="*/ 44 w 129"/>
                <a:gd name="T7" fmla="*/ 11 h 133"/>
                <a:gd name="T8" fmla="*/ 51 w 129"/>
                <a:gd name="T9" fmla="*/ 17 h 133"/>
                <a:gd name="T10" fmla="*/ 44 w 129"/>
                <a:gd name="T11" fmla="*/ 25 h 133"/>
                <a:gd name="T12" fmla="*/ 15 w 129"/>
                <a:gd name="T13" fmla="*/ 58 h 133"/>
                <a:gd name="T14" fmla="*/ 5 w 129"/>
                <a:gd name="T15" fmla="*/ 69 h 133"/>
                <a:gd name="T16" fmla="*/ 6 w 129"/>
                <a:gd name="T17" fmla="*/ 77 h 133"/>
                <a:gd name="T18" fmla="*/ 14 w 129"/>
                <a:gd name="T19" fmla="*/ 80 h 133"/>
                <a:gd name="T20" fmla="*/ 13 w 129"/>
                <a:gd name="T21" fmla="*/ 88 h 133"/>
                <a:gd name="T22" fmla="*/ 18 w 129"/>
                <a:gd name="T23" fmla="*/ 91 h 133"/>
                <a:gd name="T24" fmla="*/ 14 w 129"/>
                <a:gd name="T25" fmla="*/ 94 h 133"/>
                <a:gd name="T26" fmla="*/ 18 w 129"/>
                <a:gd name="T27" fmla="*/ 99 h 133"/>
                <a:gd name="T28" fmla="*/ 38 w 129"/>
                <a:gd name="T29" fmla="*/ 118 h 133"/>
                <a:gd name="T30" fmla="*/ 54 w 129"/>
                <a:gd name="T31" fmla="*/ 133 h 133"/>
                <a:gd name="T32" fmla="*/ 102 w 129"/>
                <a:gd name="T33" fmla="*/ 133 h 133"/>
                <a:gd name="T34" fmla="*/ 109 w 129"/>
                <a:gd name="T35" fmla="*/ 65 h 133"/>
                <a:gd name="T36" fmla="*/ 86 w 129"/>
                <a:gd name="T37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3">
                  <a:moveTo>
                    <a:pt x="86" y="3"/>
                  </a:moveTo>
                  <a:cubicBezTo>
                    <a:pt x="72" y="0"/>
                    <a:pt x="61" y="0"/>
                    <a:pt x="52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60" y="64"/>
                    <a:pt x="27" y="61"/>
                    <a:pt x="15" y="5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5"/>
                    <a:pt x="6" y="77"/>
                    <a:pt x="6" y="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7" y="127"/>
                    <a:pt x="38" y="118"/>
                    <a:pt x="38" y="118"/>
                  </a:cubicBezTo>
                  <a:cubicBezTo>
                    <a:pt x="38" y="118"/>
                    <a:pt x="52" y="111"/>
                    <a:pt x="54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9" y="98"/>
                    <a:pt x="109" y="65"/>
                    <a:pt x="109" y="65"/>
                  </a:cubicBezTo>
                  <a:cubicBezTo>
                    <a:pt x="129" y="15"/>
                    <a:pt x="86" y="3"/>
                    <a:pt x="86" y="3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6568169" y="907548"/>
              <a:ext cx="697860" cy="720100"/>
            </a:xfrm>
            <a:custGeom>
              <a:avLst/>
              <a:gdLst>
                <a:gd name="T0" fmla="*/ 111 w 219"/>
                <a:gd name="T1" fmla="*/ 0 h 226"/>
                <a:gd name="T2" fmla="*/ 74 w 219"/>
                <a:gd name="T3" fmla="*/ 5 h 226"/>
                <a:gd name="T4" fmla="*/ 33 w 219"/>
                <a:gd name="T5" fmla="*/ 111 h 226"/>
                <a:gd name="T6" fmla="*/ 45 w 219"/>
                <a:gd name="T7" fmla="*/ 226 h 226"/>
                <a:gd name="T8" fmla="*/ 128 w 219"/>
                <a:gd name="T9" fmla="*/ 226 h 226"/>
                <a:gd name="T10" fmla="*/ 146 w 219"/>
                <a:gd name="T11" fmla="*/ 198 h 226"/>
                <a:gd name="T12" fmla="*/ 155 w 219"/>
                <a:gd name="T13" fmla="*/ 200 h 226"/>
                <a:gd name="T14" fmla="*/ 159 w 219"/>
                <a:gd name="T15" fmla="*/ 201 h 226"/>
                <a:gd name="T16" fmla="*/ 159 w 219"/>
                <a:gd name="T17" fmla="*/ 201 h 226"/>
                <a:gd name="T18" fmla="*/ 159 w 219"/>
                <a:gd name="T19" fmla="*/ 201 h 226"/>
                <a:gd name="T20" fmla="*/ 163 w 219"/>
                <a:gd name="T21" fmla="*/ 196 h 226"/>
                <a:gd name="T22" fmla="*/ 163 w 219"/>
                <a:gd name="T23" fmla="*/ 194 h 226"/>
                <a:gd name="T24" fmla="*/ 160 w 219"/>
                <a:gd name="T25" fmla="*/ 186 h 226"/>
                <a:gd name="T26" fmla="*/ 160 w 219"/>
                <a:gd name="T27" fmla="*/ 186 h 226"/>
                <a:gd name="T28" fmla="*/ 160 w 219"/>
                <a:gd name="T29" fmla="*/ 186 h 226"/>
                <a:gd name="T30" fmla="*/ 196 w 219"/>
                <a:gd name="T31" fmla="*/ 144 h 226"/>
                <a:gd name="T32" fmla="*/ 195 w 219"/>
                <a:gd name="T33" fmla="*/ 136 h 226"/>
                <a:gd name="T34" fmla="*/ 210 w 219"/>
                <a:gd name="T35" fmla="*/ 131 h 226"/>
                <a:gd name="T36" fmla="*/ 210 w 219"/>
                <a:gd name="T37" fmla="*/ 117 h 226"/>
                <a:gd name="T38" fmla="*/ 188 w 219"/>
                <a:gd name="T39" fmla="*/ 91 h 226"/>
                <a:gd name="T40" fmla="*/ 193 w 219"/>
                <a:gd name="T41" fmla="*/ 74 h 226"/>
                <a:gd name="T42" fmla="*/ 111 w 219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26">
                  <a:moveTo>
                    <a:pt x="111" y="0"/>
                  </a:moveTo>
                  <a:cubicBezTo>
                    <a:pt x="100" y="0"/>
                    <a:pt x="88" y="2"/>
                    <a:pt x="74" y="5"/>
                  </a:cubicBezTo>
                  <a:cubicBezTo>
                    <a:pt x="74" y="5"/>
                    <a:pt x="0" y="24"/>
                    <a:pt x="33" y="111"/>
                  </a:cubicBezTo>
                  <a:cubicBezTo>
                    <a:pt x="33" y="111"/>
                    <a:pt x="51" y="166"/>
                    <a:pt x="45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9" y="203"/>
                    <a:pt x="139" y="198"/>
                    <a:pt x="146" y="198"/>
                  </a:cubicBezTo>
                  <a:cubicBezTo>
                    <a:pt x="151" y="198"/>
                    <a:pt x="155" y="200"/>
                    <a:pt x="155" y="200"/>
                  </a:cubicBezTo>
                  <a:cubicBezTo>
                    <a:pt x="155" y="200"/>
                    <a:pt x="156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3" y="196"/>
                    <a:pt x="163" y="196"/>
                    <a:pt x="163" y="194"/>
                  </a:cubicBezTo>
                  <a:cubicBezTo>
                    <a:pt x="163" y="192"/>
                    <a:pt x="162" y="190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2" y="151"/>
                    <a:pt x="196" y="144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9" y="127"/>
                    <a:pt x="210" y="117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4" y="84"/>
                    <a:pt x="193" y="74"/>
                  </a:cubicBezTo>
                  <a:cubicBezTo>
                    <a:pt x="193" y="74"/>
                    <a:pt x="188" y="0"/>
                    <a:pt x="111" y="0"/>
                  </a:cubicBez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7073773" y="1366372"/>
              <a:ext cx="127462" cy="184804"/>
            </a:xfrm>
            <a:custGeom>
              <a:avLst/>
              <a:gdLst>
                <a:gd name="T0" fmla="*/ 37 w 40"/>
                <a:gd name="T1" fmla="*/ 0 h 58"/>
                <a:gd name="T2" fmla="*/ 37 w 40"/>
                <a:gd name="T3" fmla="*/ 0 h 58"/>
                <a:gd name="T4" fmla="*/ 1 w 40"/>
                <a:gd name="T5" fmla="*/ 42 h 58"/>
                <a:gd name="T6" fmla="*/ 4 w 40"/>
                <a:gd name="T7" fmla="*/ 50 h 58"/>
                <a:gd name="T8" fmla="*/ 4 w 40"/>
                <a:gd name="T9" fmla="*/ 52 h 58"/>
                <a:gd name="T10" fmla="*/ 0 w 40"/>
                <a:gd name="T11" fmla="*/ 57 h 58"/>
                <a:gd name="T12" fmla="*/ 0 w 40"/>
                <a:gd name="T13" fmla="*/ 57 h 58"/>
                <a:gd name="T14" fmla="*/ 0 w 40"/>
                <a:gd name="T15" fmla="*/ 57 h 58"/>
                <a:gd name="T16" fmla="*/ 13 w 40"/>
                <a:gd name="T17" fmla="*/ 58 h 58"/>
                <a:gd name="T18" fmla="*/ 13 w 40"/>
                <a:gd name="T19" fmla="*/ 58 h 58"/>
                <a:gd name="T20" fmla="*/ 15 w 40"/>
                <a:gd name="T21" fmla="*/ 58 h 58"/>
                <a:gd name="T22" fmla="*/ 29 w 40"/>
                <a:gd name="T23" fmla="*/ 24 h 58"/>
                <a:gd name="T24" fmla="*/ 29 w 40"/>
                <a:gd name="T25" fmla="*/ 24 h 58"/>
                <a:gd name="T26" fmla="*/ 29 w 40"/>
                <a:gd name="T27" fmla="*/ 24 h 58"/>
                <a:gd name="T28" fmla="*/ 36 w 40"/>
                <a:gd name="T29" fmla="*/ 16 h 58"/>
                <a:gd name="T30" fmla="*/ 29 w 40"/>
                <a:gd name="T31" fmla="*/ 10 h 58"/>
                <a:gd name="T32" fmla="*/ 38 w 40"/>
                <a:gd name="T33" fmla="*/ 6 h 58"/>
                <a:gd name="T34" fmla="*/ 37 w 40"/>
                <a:gd name="T35" fmla="*/ 0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" y="7"/>
                    <a:pt x="1" y="42"/>
                    <a:pt x="1" y="42"/>
                  </a:cubicBezTo>
                  <a:cubicBezTo>
                    <a:pt x="3" y="46"/>
                    <a:pt x="4" y="48"/>
                    <a:pt x="4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" y="58"/>
                    <a:pt x="8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7074834" y="1366372"/>
              <a:ext cx="127462" cy="184804"/>
            </a:xfrm>
            <a:custGeom>
              <a:avLst/>
              <a:gdLst>
                <a:gd name="T0" fmla="*/ 13 w 40"/>
                <a:gd name="T1" fmla="*/ 58 h 58"/>
                <a:gd name="T2" fmla="*/ 13 w 40"/>
                <a:gd name="T3" fmla="*/ 58 h 58"/>
                <a:gd name="T4" fmla="*/ 13 w 40"/>
                <a:gd name="T5" fmla="*/ 58 h 58"/>
                <a:gd name="T6" fmla="*/ 13 w 40"/>
                <a:gd name="T7" fmla="*/ 58 h 58"/>
                <a:gd name="T8" fmla="*/ 0 w 40"/>
                <a:gd name="T9" fmla="*/ 57 h 58"/>
                <a:gd name="T10" fmla="*/ 0 w 40"/>
                <a:gd name="T11" fmla="*/ 57 h 58"/>
                <a:gd name="T12" fmla="*/ 0 w 40"/>
                <a:gd name="T13" fmla="*/ 57 h 58"/>
                <a:gd name="T14" fmla="*/ 29 w 40"/>
                <a:gd name="T15" fmla="*/ 24 h 58"/>
                <a:gd name="T16" fmla="*/ 29 w 40"/>
                <a:gd name="T17" fmla="*/ 24 h 58"/>
                <a:gd name="T18" fmla="*/ 15 w 40"/>
                <a:gd name="T19" fmla="*/ 58 h 58"/>
                <a:gd name="T20" fmla="*/ 29 w 40"/>
                <a:gd name="T21" fmla="*/ 24 h 58"/>
                <a:gd name="T22" fmla="*/ 29 w 40"/>
                <a:gd name="T23" fmla="*/ 10 h 58"/>
                <a:gd name="T24" fmla="*/ 29 w 40"/>
                <a:gd name="T25" fmla="*/ 10 h 58"/>
                <a:gd name="T26" fmla="*/ 36 w 40"/>
                <a:gd name="T27" fmla="*/ 16 h 58"/>
                <a:gd name="T28" fmla="*/ 29 w 40"/>
                <a:gd name="T29" fmla="*/ 10 h 58"/>
                <a:gd name="T30" fmla="*/ 37 w 40"/>
                <a:gd name="T31" fmla="*/ 0 h 58"/>
                <a:gd name="T32" fmla="*/ 37 w 40"/>
                <a:gd name="T33" fmla="*/ 0 h 58"/>
                <a:gd name="T34" fmla="*/ 38 w 40"/>
                <a:gd name="T35" fmla="*/ 6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40" y="51"/>
                    <a:pt x="28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62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7269215" y="824704"/>
              <a:ext cx="1092995" cy="1121571"/>
            </a:xfrm>
            <a:custGeom>
              <a:avLst/>
              <a:gdLst>
                <a:gd name="T0" fmla="*/ 174 w 343"/>
                <a:gd name="T1" fmla="*/ 0 h 352"/>
                <a:gd name="T2" fmla="*/ 115 w 343"/>
                <a:gd name="T3" fmla="*/ 8 h 352"/>
                <a:gd name="T4" fmla="*/ 51 w 343"/>
                <a:gd name="T5" fmla="*/ 172 h 352"/>
                <a:gd name="T6" fmla="*/ 70 w 343"/>
                <a:gd name="T7" fmla="*/ 352 h 352"/>
                <a:gd name="T8" fmla="*/ 200 w 343"/>
                <a:gd name="T9" fmla="*/ 352 h 352"/>
                <a:gd name="T10" fmla="*/ 228 w 343"/>
                <a:gd name="T11" fmla="*/ 309 h 352"/>
                <a:gd name="T12" fmla="*/ 241 w 343"/>
                <a:gd name="T13" fmla="*/ 312 h 352"/>
                <a:gd name="T14" fmla="*/ 268 w 343"/>
                <a:gd name="T15" fmla="*/ 316 h 352"/>
                <a:gd name="T16" fmla="*/ 294 w 343"/>
                <a:gd name="T17" fmla="*/ 262 h 352"/>
                <a:gd name="T18" fmla="*/ 304 w 343"/>
                <a:gd name="T19" fmla="*/ 249 h 352"/>
                <a:gd name="T20" fmla="*/ 294 w 343"/>
                <a:gd name="T21" fmla="*/ 240 h 352"/>
                <a:gd name="T22" fmla="*/ 307 w 343"/>
                <a:gd name="T23" fmla="*/ 233 h 352"/>
                <a:gd name="T24" fmla="*/ 305 w 343"/>
                <a:gd name="T25" fmla="*/ 212 h 352"/>
                <a:gd name="T26" fmla="*/ 327 w 343"/>
                <a:gd name="T27" fmla="*/ 204 h 352"/>
                <a:gd name="T28" fmla="*/ 328 w 343"/>
                <a:gd name="T29" fmla="*/ 182 h 352"/>
                <a:gd name="T30" fmla="*/ 320 w 343"/>
                <a:gd name="T31" fmla="*/ 173 h 352"/>
                <a:gd name="T32" fmla="*/ 282 w 343"/>
                <a:gd name="T33" fmla="*/ 173 h 352"/>
                <a:gd name="T34" fmla="*/ 261 w 343"/>
                <a:gd name="T35" fmla="*/ 139 h 352"/>
                <a:gd name="T36" fmla="*/ 258 w 343"/>
                <a:gd name="T37" fmla="*/ 138 h 352"/>
                <a:gd name="T38" fmla="*/ 257 w 343"/>
                <a:gd name="T39" fmla="*/ 139 h 352"/>
                <a:gd name="T40" fmla="*/ 248 w 343"/>
                <a:gd name="T41" fmla="*/ 141 h 352"/>
                <a:gd name="T42" fmla="*/ 248 w 343"/>
                <a:gd name="T43" fmla="*/ 141 h 352"/>
                <a:gd name="T44" fmla="*/ 248 w 343"/>
                <a:gd name="T45" fmla="*/ 141 h 352"/>
                <a:gd name="T46" fmla="*/ 227 w 343"/>
                <a:gd name="T47" fmla="*/ 144 h 352"/>
                <a:gd name="T48" fmla="*/ 226 w 343"/>
                <a:gd name="T49" fmla="*/ 144 h 352"/>
                <a:gd name="T50" fmla="*/ 226 w 343"/>
                <a:gd name="T51" fmla="*/ 144 h 352"/>
                <a:gd name="T52" fmla="*/ 226 w 343"/>
                <a:gd name="T53" fmla="*/ 144 h 352"/>
                <a:gd name="T54" fmla="*/ 225 w 343"/>
                <a:gd name="T55" fmla="*/ 144 h 352"/>
                <a:gd name="T56" fmla="*/ 203 w 343"/>
                <a:gd name="T57" fmla="*/ 106 h 352"/>
                <a:gd name="T58" fmla="*/ 204 w 343"/>
                <a:gd name="T59" fmla="*/ 102 h 352"/>
                <a:gd name="T60" fmla="*/ 205 w 343"/>
                <a:gd name="T61" fmla="*/ 101 h 352"/>
                <a:gd name="T62" fmla="*/ 205 w 343"/>
                <a:gd name="T63" fmla="*/ 100 h 352"/>
                <a:gd name="T64" fmla="*/ 197 w 343"/>
                <a:gd name="T65" fmla="*/ 90 h 352"/>
                <a:gd name="T66" fmla="*/ 205 w 343"/>
                <a:gd name="T67" fmla="*/ 82 h 352"/>
                <a:gd name="T68" fmla="*/ 194 w 343"/>
                <a:gd name="T69" fmla="*/ 76 h 352"/>
                <a:gd name="T70" fmla="*/ 196 w 343"/>
                <a:gd name="T71" fmla="*/ 59 h 352"/>
                <a:gd name="T72" fmla="*/ 178 w 343"/>
                <a:gd name="T73" fmla="*/ 53 h 352"/>
                <a:gd name="T74" fmla="*/ 172 w 343"/>
                <a:gd name="T75" fmla="*/ 45 h 352"/>
                <a:gd name="T76" fmla="*/ 177 w 343"/>
                <a:gd name="T77" fmla="*/ 35 h 352"/>
                <a:gd name="T78" fmla="*/ 205 w 343"/>
                <a:gd name="T79" fmla="*/ 3 h 352"/>
                <a:gd name="T80" fmla="*/ 174 w 343"/>
                <a:gd name="T8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3" h="352">
                  <a:moveTo>
                    <a:pt x="174" y="0"/>
                  </a:moveTo>
                  <a:cubicBezTo>
                    <a:pt x="156" y="0"/>
                    <a:pt x="137" y="2"/>
                    <a:pt x="115" y="8"/>
                  </a:cubicBezTo>
                  <a:cubicBezTo>
                    <a:pt x="115" y="8"/>
                    <a:pt x="0" y="37"/>
                    <a:pt x="51" y="172"/>
                  </a:cubicBezTo>
                  <a:cubicBezTo>
                    <a:pt x="51" y="172"/>
                    <a:pt x="79" y="259"/>
                    <a:pt x="70" y="352"/>
                  </a:cubicBezTo>
                  <a:cubicBezTo>
                    <a:pt x="200" y="352"/>
                    <a:pt x="200" y="352"/>
                    <a:pt x="200" y="352"/>
                  </a:cubicBezTo>
                  <a:cubicBezTo>
                    <a:pt x="202" y="316"/>
                    <a:pt x="217" y="309"/>
                    <a:pt x="228" y="309"/>
                  </a:cubicBezTo>
                  <a:cubicBezTo>
                    <a:pt x="236" y="309"/>
                    <a:pt x="241" y="312"/>
                    <a:pt x="241" y="312"/>
                  </a:cubicBezTo>
                  <a:cubicBezTo>
                    <a:pt x="241" y="312"/>
                    <a:pt x="254" y="316"/>
                    <a:pt x="268" y="316"/>
                  </a:cubicBezTo>
                  <a:cubicBezTo>
                    <a:pt x="289" y="316"/>
                    <a:pt x="313" y="307"/>
                    <a:pt x="294" y="262"/>
                  </a:cubicBezTo>
                  <a:cubicBezTo>
                    <a:pt x="304" y="249"/>
                    <a:pt x="304" y="249"/>
                    <a:pt x="304" y="249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7" y="233"/>
                    <a:pt x="307" y="233"/>
                    <a:pt x="307" y="233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7" y="204"/>
                    <a:pt x="343" y="198"/>
                    <a:pt x="328" y="182"/>
                  </a:cubicBezTo>
                  <a:cubicBezTo>
                    <a:pt x="320" y="173"/>
                    <a:pt x="320" y="173"/>
                    <a:pt x="320" y="173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0" y="147"/>
                    <a:pt x="270" y="140"/>
                    <a:pt x="261" y="139"/>
                  </a:cubicBezTo>
                  <a:cubicBezTo>
                    <a:pt x="260" y="139"/>
                    <a:pt x="259" y="138"/>
                    <a:pt x="258" y="138"/>
                  </a:cubicBezTo>
                  <a:cubicBezTo>
                    <a:pt x="258" y="138"/>
                    <a:pt x="257" y="139"/>
                    <a:pt x="257" y="139"/>
                  </a:cubicBezTo>
                  <a:cubicBezTo>
                    <a:pt x="252" y="139"/>
                    <a:pt x="249" y="140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37" y="144"/>
                    <a:pt x="227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5" y="144"/>
                    <a:pt x="225" y="144"/>
                  </a:cubicBezTo>
                  <a:cubicBezTo>
                    <a:pt x="209" y="144"/>
                    <a:pt x="192" y="137"/>
                    <a:pt x="203" y="106"/>
                  </a:cubicBezTo>
                  <a:cubicBezTo>
                    <a:pt x="203" y="105"/>
                    <a:pt x="204" y="103"/>
                    <a:pt x="204" y="102"/>
                  </a:cubicBezTo>
                  <a:cubicBezTo>
                    <a:pt x="204" y="102"/>
                    <a:pt x="204" y="101"/>
                    <a:pt x="205" y="101"/>
                  </a:cubicBezTo>
                  <a:cubicBezTo>
                    <a:pt x="205" y="101"/>
                    <a:pt x="205" y="100"/>
                    <a:pt x="205" y="100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2" y="50"/>
                    <a:pt x="172" y="45"/>
                  </a:cubicBezTo>
                  <a:cubicBezTo>
                    <a:pt x="172" y="42"/>
                    <a:pt x="173" y="39"/>
                    <a:pt x="177" y="35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195" y="1"/>
                    <a:pt x="185" y="0"/>
                    <a:pt x="174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7817306" y="834264"/>
              <a:ext cx="471613" cy="541667"/>
            </a:xfrm>
            <a:custGeom>
              <a:avLst/>
              <a:gdLst>
                <a:gd name="T0" fmla="*/ 33 w 148"/>
                <a:gd name="T1" fmla="*/ 0 h 170"/>
                <a:gd name="T2" fmla="*/ 33 w 148"/>
                <a:gd name="T3" fmla="*/ 0 h 170"/>
                <a:gd name="T4" fmla="*/ 33 w 148"/>
                <a:gd name="T5" fmla="*/ 0 h 170"/>
                <a:gd name="T6" fmla="*/ 5 w 148"/>
                <a:gd name="T7" fmla="*/ 32 h 170"/>
                <a:gd name="T8" fmla="*/ 0 w 148"/>
                <a:gd name="T9" fmla="*/ 42 h 170"/>
                <a:gd name="T10" fmla="*/ 6 w 148"/>
                <a:gd name="T11" fmla="*/ 50 h 170"/>
                <a:gd name="T12" fmla="*/ 24 w 148"/>
                <a:gd name="T13" fmla="*/ 56 h 170"/>
                <a:gd name="T14" fmla="*/ 22 w 148"/>
                <a:gd name="T15" fmla="*/ 73 h 170"/>
                <a:gd name="T16" fmla="*/ 33 w 148"/>
                <a:gd name="T17" fmla="*/ 79 h 170"/>
                <a:gd name="T18" fmla="*/ 25 w 148"/>
                <a:gd name="T19" fmla="*/ 87 h 170"/>
                <a:gd name="T20" fmla="*/ 33 w 148"/>
                <a:gd name="T21" fmla="*/ 97 h 170"/>
                <a:gd name="T22" fmla="*/ 33 w 148"/>
                <a:gd name="T23" fmla="*/ 97 h 170"/>
                <a:gd name="T24" fmla="*/ 33 w 148"/>
                <a:gd name="T25" fmla="*/ 98 h 170"/>
                <a:gd name="T26" fmla="*/ 32 w 148"/>
                <a:gd name="T27" fmla="*/ 99 h 170"/>
                <a:gd name="T28" fmla="*/ 31 w 148"/>
                <a:gd name="T29" fmla="*/ 103 h 170"/>
                <a:gd name="T30" fmla="*/ 53 w 148"/>
                <a:gd name="T31" fmla="*/ 141 h 170"/>
                <a:gd name="T32" fmla="*/ 54 w 148"/>
                <a:gd name="T33" fmla="*/ 141 h 170"/>
                <a:gd name="T34" fmla="*/ 55 w 148"/>
                <a:gd name="T35" fmla="*/ 141 h 170"/>
                <a:gd name="T36" fmla="*/ 76 w 148"/>
                <a:gd name="T37" fmla="*/ 138 h 170"/>
                <a:gd name="T38" fmla="*/ 76 w 148"/>
                <a:gd name="T39" fmla="*/ 138 h 170"/>
                <a:gd name="T40" fmla="*/ 76 w 148"/>
                <a:gd name="T41" fmla="*/ 138 h 170"/>
                <a:gd name="T42" fmla="*/ 85 w 148"/>
                <a:gd name="T43" fmla="*/ 136 h 170"/>
                <a:gd name="T44" fmla="*/ 86 w 148"/>
                <a:gd name="T45" fmla="*/ 135 h 170"/>
                <a:gd name="T46" fmla="*/ 86 w 148"/>
                <a:gd name="T47" fmla="*/ 135 h 170"/>
                <a:gd name="T48" fmla="*/ 86 w 148"/>
                <a:gd name="T49" fmla="*/ 135 h 170"/>
                <a:gd name="T50" fmla="*/ 89 w 148"/>
                <a:gd name="T51" fmla="*/ 136 h 170"/>
                <a:gd name="T52" fmla="*/ 110 w 148"/>
                <a:gd name="T53" fmla="*/ 170 h 170"/>
                <a:gd name="T54" fmla="*/ 148 w 148"/>
                <a:gd name="T55" fmla="*/ 170 h 170"/>
                <a:gd name="T56" fmla="*/ 121 w 148"/>
                <a:gd name="T57" fmla="*/ 138 h 170"/>
                <a:gd name="T58" fmla="*/ 120 w 148"/>
                <a:gd name="T59" fmla="*/ 132 h 170"/>
                <a:gd name="T60" fmla="*/ 129 w 148"/>
                <a:gd name="T61" fmla="*/ 111 h 170"/>
                <a:gd name="T62" fmla="*/ 33 w 148"/>
                <a:gd name="T6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70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47"/>
                    <a:pt x="6" y="50"/>
                    <a:pt x="6" y="5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100"/>
                    <a:pt x="31" y="102"/>
                    <a:pt x="31" y="103"/>
                  </a:cubicBezTo>
                  <a:cubicBezTo>
                    <a:pt x="20" y="134"/>
                    <a:pt x="37" y="141"/>
                    <a:pt x="53" y="141"/>
                  </a:cubicBez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cubicBezTo>
                    <a:pt x="85" y="136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98" y="137"/>
                    <a:pt x="108" y="144"/>
                    <a:pt x="110" y="170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0" y="136"/>
                    <a:pt x="120" y="132"/>
                  </a:cubicBezTo>
                  <a:cubicBezTo>
                    <a:pt x="120" y="127"/>
                    <a:pt x="121" y="120"/>
                    <a:pt x="129" y="111"/>
                  </a:cubicBezTo>
                  <a:cubicBezTo>
                    <a:pt x="129" y="111"/>
                    <a:pt x="123" y="17"/>
                    <a:pt x="3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7817306" y="834264"/>
              <a:ext cx="283605" cy="449265"/>
            </a:xfrm>
            <a:custGeom>
              <a:avLst/>
              <a:gdLst>
                <a:gd name="T0" fmla="*/ 53 w 89"/>
                <a:gd name="T1" fmla="*/ 141 h 141"/>
                <a:gd name="T2" fmla="*/ 54 w 89"/>
                <a:gd name="T3" fmla="*/ 141 h 141"/>
                <a:gd name="T4" fmla="*/ 54 w 89"/>
                <a:gd name="T5" fmla="*/ 141 h 141"/>
                <a:gd name="T6" fmla="*/ 53 w 89"/>
                <a:gd name="T7" fmla="*/ 141 h 141"/>
                <a:gd name="T8" fmla="*/ 76 w 89"/>
                <a:gd name="T9" fmla="*/ 138 h 141"/>
                <a:gd name="T10" fmla="*/ 55 w 89"/>
                <a:gd name="T11" fmla="*/ 141 h 141"/>
                <a:gd name="T12" fmla="*/ 76 w 89"/>
                <a:gd name="T13" fmla="*/ 138 h 141"/>
                <a:gd name="T14" fmla="*/ 85 w 89"/>
                <a:gd name="T15" fmla="*/ 136 h 141"/>
                <a:gd name="T16" fmla="*/ 76 w 89"/>
                <a:gd name="T17" fmla="*/ 138 h 141"/>
                <a:gd name="T18" fmla="*/ 85 w 89"/>
                <a:gd name="T19" fmla="*/ 136 h 141"/>
                <a:gd name="T20" fmla="*/ 86 w 89"/>
                <a:gd name="T21" fmla="*/ 135 h 141"/>
                <a:gd name="T22" fmla="*/ 86 w 89"/>
                <a:gd name="T23" fmla="*/ 135 h 141"/>
                <a:gd name="T24" fmla="*/ 89 w 89"/>
                <a:gd name="T25" fmla="*/ 136 h 141"/>
                <a:gd name="T26" fmla="*/ 86 w 89"/>
                <a:gd name="T27" fmla="*/ 135 h 141"/>
                <a:gd name="T28" fmla="*/ 32 w 89"/>
                <a:gd name="T29" fmla="*/ 99 h 141"/>
                <a:gd name="T30" fmla="*/ 31 w 89"/>
                <a:gd name="T31" fmla="*/ 103 h 141"/>
                <a:gd name="T32" fmla="*/ 32 w 89"/>
                <a:gd name="T33" fmla="*/ 99 h 141"/>
                <a:gd name="T34" fmla="*/ 33 w 89"/>
                <a:gd name="T35" fmla="*/ 97 h 141"/>
                <a:gd name="T36" fmla="*/ 33 w 89"/>
                <a:gd name="T37" fmla="*/ 98 h 141"/>
                <a:gd name="T38" fmla="*/ 33 w 89"/>
                <a:gd name="T39" fmla="*/ 97 h 141"/>
                <a:gd name="T40" fmla="*/ 33 w 89"/>
                <a:gd name="T41" fmla="*/ 97 h 141"/>
                <a:gd name="T42" fmla="*/ 33 w 89"/>
                <a:gd name="T43" fmla="*/ 79 h 141"/>
                <a:gd name="T44" fmla="*/ 25 w 89"/>
                <a:gd name="T45" fmla="*/ 87 h 141"/>
                <a:gd name="T46" fmla="*/ 33 w 89"/>
                <a:gd name="T47" fmla="*/ 79 h 141"/>
                <a:gd name="T48" fmla="*/ 24 w 89"/>
                <a:gd name="T49" fmla="*/ 56 h 141"/>
                <a:gd name="T50" fmla="*/ 22 w 89"/>
                <a:gd name="T51" fmla="*/ 73 h 141"/>
                <a:gd name="T52" fmla="*/ 24 w 89"/>
                <a:gd name="T53" fmla="*/ 56 h 141"/>
                <a:gd name="T54" fmla="*/ 33 w 89"/>
                <a:gd name="T55" fmla="*/ 0 h 141"/>
                <a:gd name="T56" fmla="*/ 5 w 89"/>
                <a:gd name="T57" fmla="*/ 32 h 141"/>
                <a:gd name="T58" fmla="*/ 0 w 89"/>
                <a:gd name="T59" fmla="*/ 42 h 141"/>
                <a:gd name="T60" fmla="*/ 5 w 89"/>
                <a:gd name="T61" fmla="*/ 32 h 141"/>
                <a:gd name="T62" fmla="*/ 33 w 89"/>
                <a:gd name="T63" fmla="*/ 0 h 141"/>
                <a:gd name="T64" fmla="*/ 33 w 89"/>
                <a:gd name="T6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141">
                  <a:moveTo>
                    <a:pt x="53" y="141"/>
                  </a:move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3" y="141"/>
                    <a:pt x="53" y="141"/>
                  </a:cubicBezTo>
                  <a:moveTo>
                    <a:pt x="76" y="138"/>
                  </a:moveTo>
                  <a:cubicBezTo>
                    <a:pt x="75" y="138"/>
                    <a:pt x="65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moveTo>
                    <a:pt x="85" y="136"/>
                  </a:moveTo>
                  <a:cubicBezTo>
                    <a:pt x="80" y="136"/>
                    <a:pt x="77" y="137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moveTo>
                    <a:pt x="86" y="135"/>
                  </a:move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88" y="136"/>
                    <a:pt x="87" y="135"/>
                    <a:pt x="86" y="135"/>
                  </a:cubicBezTo>
                  <a:moveTo>
                    <a:pt x="32" y="99"/>
                  </a:moveTo>
                  <a:cubicBezTo>
                    <a:pt x="32" y="100"/>
                    <a:pt x="31" y="102"/>
                    <a:pt x="31" y="103"/>
                  </a:cubicBezTo>
                  <a:cubicBezTo>
                    <a:pt x="31" y="102"/>
                    <a:pt x="32" y="100"/>
                    <a:pt x="32" y="99"/>
                  </a:cubicBezTo>
                  <a:moveTo>
                    <a:pt x="33" y="97"/>
                  </a:moveTo>
                  <a:cubicBezTo>
                    <a:pt x="33" y="97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moveTo>
                    <a:pt x="33" y="79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33" y="79"/>
                    <a:pt x="33" y="79"/>
                    <a:pt x="33" y="79"/>
                  </a:cubicBezTo>
                  <a:moveTo>
                    <a:pt x="24" y="5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4" y="56"/>
                    <a:pt x="24" y="56"/>
                    <a:pt x="24" y="56"/>
                  </a:cubicBezTo>
                  <a:moveTo>
                    <a:pt x="33" y="0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39"/>
                    <a:pt x="1" y="36"/>
                    <a:pt x="5" y="3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7549633" y="1019067"/>
              <a:ext cx="181635" cy="210295"/>
            </a:xfrm>
            <a:custGeom>
              <a:avLst/>
              <a:gdLst>
                <a:gd name="T0" fmla="*/ 0 w 57"/>
                <a:gd name="T1" fmla="*/ 17 h 66"/>
                <a:gd name="T2" fmla="*/ 0 w 57"/>
                <a:gd name="T3" fmla="*/ 49 h 66"/>
                <a:gd name="T4" fmla="*/ 28 w 57"/>
                <a:gd name="T5" fmla="*/ 66 h 66"/>
                <a:gd name="T6" fmla="*/ 57 w 57"/>
                <a:gd name="T7" fmla="*/ 49 h 66"/>
                <a:gd name="T8" fmla="*/ 57 w 57"/>
                <a:gd name="T9" fmla="*/ 17 h 66"/>
                <a:gd name="T10" fmla="*/ 28 w 57"/>
                <a:gd name="T11" fmla="*/ 0 h 66"/>
                <a:gd name="T12" fmla="*/ 0 w 57"/>
                <a:gd name="T13" fmla="*/ 17 h 66"/>
                <a:gd name="T14" fmla="*/ 50 w 57"/>
                <a:gd name="T15" fmla="*/ 45 h 66"/>
                <a:gd name="T16" fmla="*/ 32 w 57"/>
                <a:gd name="T17" fmla="*/ 56 h 66"/>
                <a:gd name="T18" fmla="*/ 32 w 57"/>
                <a:gd name="T19" fmla="*/ 10 h 66"/>
                <a:gd name="T20" fmla="*/ 50 w 57"/>
                <a:gd name="T21" fmla="*/ 21 h 66"/>
                <a:gd name="T22" fmla="*/ 50 w 57"/>
                <a:gd name="T23" fmla="*/ 45 h 66"/>
                <a:gd name="T24" fmla="*/ 7 w 57"/>
                <a:gd name="T25" fmla="*/ 21 h 66"/>
                <a:gd name="T26" fmla="*/ 25 w 57"/>
                <a:gd name="T27" fmla="*/ 10 h 66"/>
                <a:gd name="T28" fmla="*/ 25 w 57"/>
                <a:gd name="T29" fmla="*/ 56 h 66"/>
                <a:gd name="T30" fmla="*/ 7 w 57"/>
                <a:gd name="T31" fmla="*/ 45 h 66"/>
                <a:gd name="T32" fmla="*/ 7 w 57"/>
                <a:gd name="T33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0" y="1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  <a:moveTo>
                    <a:pt x="50" y="45"/>
                  </a:moveTo>
                  <a:cubicBezTo>
                    <a:pt x="48" y="47"/>
                    <a:pt x="37" y="52"/>
                    <a:pt x="32" y="5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7" y="13"/>
                    <a:pt x="48" y="19"/>
                    <a:pt x="50" y="21"/>
                  </a:cubicBezTo>
                  <a:lnTo>
                    <a:pt x="50" y="45"/>
                  </a:lnTo>
                  <a:close/>
                  <a:moveTo>
                    <a:pt x="7" y="21"/>
                  </a:moveTo>
                  <a:cubicBezTo>
                    <a:pt x="9" y="19"/>
                    <a:pt x="19" y="14"/>
                    <a:pt x="25" y="1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2"/>
                    <a:pt x="9" y="47"/>
                    <a:pt x="7" y="4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231078" y="802401"/>
              <a:ext cx="398322" cy="430148"/>
            </a:xfrm>
            <a:custGeom>
              <a:avLst/>
              <a:gdLst>
                <a:gd name="T0" fmla="*/ 121108 w 398383"/>
                <a:gd name="T1" fmla="*/ 258152 h 430254"/>
                <a:gd name="T2" fmla="*/ 121108 w 398383"/>
                <a:gd name="T3" fmla="*/ 232656 h 430254"/>
                <a:gd name="T4" fmla="*/ 270900 w 398383"/>
                <a:gd name="T5" fmla="*/ 232656 h 430254"/>
                <a:gd name="T6" fmla="*/ 270900 w 398383"/>
                <a:gd name="T7" fmla="*/ 258152 h 430254"/>
                <a:gd name="T8" fmla="*/ 121108 w 398383"/>
                <a:gd name="T9" fmla="*/ 258152 h 430254"/>
                <a:gd name="T10" fmla="*/ 121108 w 398383"/>
                <a:gd name="T11" fmla="*/ 188037 h 430254"/>
                <a:gd name="T12" fmla="*/ 121108 w 398383"/>
                <a:gd name="T13" fmla="*/ 159353 h 430254"/>
                <a:gd name="T14" fmla="*/ 270900 w 398383"/>
                <a:gd name="T15" fmla="*/ 159353 h 430254"/>
                <a:gd name="T16" fmla="*/ 270900 w 398383"/>
                <a:gd name="T17" fmla="*/ 188037 h 430254"/>
                <a:gd name="T18" fmla="*/ 121108 w 398383"/>
                <a:gd name="T19" fmla="*/ 188037 h 430254"/>
                <a:gd name="T20" fmla="*/ 121108 w 398383"/>
                <a:gd name="T21" fmla="*/ 114734 h 430254"/>
                <a:gd name="T22" fmla="*/ 121108 w 398383"/>
                <a:gd name="T23" fmla="*/ 89238 h 430254"/>
                <a:gd name="T24" fmla="*/ 270900 w 398383"/>
                <a:gd name="T25" fmla="*/ 89238 h 430254"/>
                <a:gd name="T26" fmla="*/ 270900 w 398383"/>
                <a:gd name="T27" fmla="*/ 114734 h 430254"/>
                <a:gd name="T28" fmla="*/ 121108 w 398383"/>
                <a:gd name="T29" fmla="*/ 114734 h 430254"/>
                <a:gd name="T30" fmla="*/ 299584 w 398383"/>
                <a:gd name="T31" fmla="*/ 0 h 430254"/>
                <a:gd name="T32" fmla="*/ 98799 w 398383"/>
                <a:gd name="T33" fmla="*/ 0 h 430254"/>
                <a:gd name="T34" fmla="*/ 0 w 398383"/>
                <a:gd name="T35" fmla="*/ 172101 h 430254"/>
                <a:gd name="T36" fmla="*/ 98799 w 398383"/>
                <a:gd name="T37" fmla="*/ 344203 h 430254"/>
                <a:gd name="T38" fmla="*/ 229469 w 398383"/>
                <a:gd name="T39" fmla="*/ 344203 h 430254"/>
                <a:gd name="T40" fmla="*/ 347390 w 398383"/>
                <a:gd name="T41" fmla="*/ 430254 h 430254"/>
                <a:gd name="T42" fmla="*/ 328268 w 398383"/>
                <a:gd name="T43" fmla="*/ 293210 h 430254"/>
                <a:gd name="T44" fmla="*/ 398383 w 398383"/>
                <a:gd name="T45" fmla="*/ 172101 h 430254"/>
                <a:gd name="T46" fmla="*/ 299584 w 398383"/>
                <a:gd name="T47" fmla="*/ 0 h 430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383" h="430254">
                  <a:moveTo>
                    <a:pt x="121108" y="258152"/>
                  </a:moveTo>
                  <a:lnTo>
                    <a:pt x="121108" y="232656"/>
                  </a:lnTo>
                  <a:lnTo>
                    <a:pt x="270900" y="232656"/>
                  </a:lnTo>
                  <a:lnTo>
                    <a:pt x="270900" y="258152"/>
                  </a:lnTo>
                  <a:lnTo>
                    <a:pt x="121108" y="258152"/>
                  </a:lnTo>
                  <a:moveTo>
                    <a:pt x="121108" y="188037"/>
                  </a:moveTo>
                  <a:lnTo>
                    <a:pt x="121108" y="159353"/>
                  </a:lnTo>
                  <a:lnTo>
                    <a:pt x="270900" y="159353"/>
                  </a:lnTo>
                  <a:lnTo>
                    <a:pt x="270900" y="188037"/>
                  </a:lnTo>
                  <a:lnTo>
                    <a:pt x="121108" y="188037"/>
                  </a:lnTo>
                  <a:moveTo>
                    <a:pt x="121108" y="114734"/>
                  </a:moveTo>
                  <a:lnTo>
                    <a:pt x="121108" y="89238"/>
                  </a:lnTo>
                  <a:lnTo>
                    <a:pt x="270900" y="89238"/>
                  </a:lnTo>
                  <a:lnTo>
                    <a:pt x="270900" y="114734"/>
                  </a:lnTo>
                  <a:lnTo>
                    <a:pt x="121108" y="114734"/>
                  </a:lnTo>
                  <a:moveTo>
                    <a:pt x="299584" y="0"/>
                  </a:moveTo>
                  <a:lnTo>
                    <a:pt x="98799" y="0"/>
                  </a:lnTo>
                  <a:lnTo>
                    <a:pt x="0" y="172101"/>
                  </a:lnTo>
                  <a:lnTo>
                    <a:pt x="98799" y="344203"/>
                  </a:lnTo>
                  <a:lnTo>
                    <a:pt x="229469" y="344203"/>
                  </a:lnTo>
                  <a:lnTo>
                    <a:pt x="347390" y="430254"/>
                  </a:lnTo>
                  <a:lnTo>
                    <a:pt x="328268" y="293210"/>
                  </a:lnTo>
                  <a:lnTo>
                    <a:pt x="398383" y="172101"/>
                  </a:lnTo>
                  <a:lnTo>
                    <a:pt x="299584" y="0"/>
                  </a:ln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7900907" y="463906"/>
              <a:ext cx="729725" cy="914462"/>
            </a:xfrm>
            <a:custGeom>
              <a:avLst/>
              <a:gdLst>
                <a:gd name="T0" fmla="*/ 104 w 229"/>
                <a:gd name="T1" fmla="*/ 0 h 287"/>
                <a:gd name="T2" fmla="*/ 0 w 229"/>
                <a:gd name="T3" fmla="*/ 94 h 287"/>
                <a:gd name="T4" fmla="*/ 7 w 229"/>
                <a:gd name="T5" fmla="*/ 115 h 287"/>
                <a:gd name="T6" fmla="*/ 6 w 229"/>
                <a:gd name="T7" fmla="*/ 117 h 287"/>
                <a:gd name="T8" fmla="*/ 102 w 229"/>
                <a:gd name="T9" fmla="*/ 228 h 287"/>
                <a:gd name="T10" fmla="*/ 102 w 229"/>
                <a:gd name="T11" fmla="*/ 228 h 287"/>
                <a:gd name="T12" fmla="*/ 102 w 229"/>
                <a:gd name="T13" fmla="*/ 228 h 287"/>
                <a:gd name="T14" fmla="*/ 93 w 229"/>
                <a:gd name="T15" fmla="*/ 249 h 287"/>
                <a:gd name="T16" fmla="*/ 94 w 229"/>
                <a:gd name="T17" fmla="*/ 255 h 287"/>
                <a:gd name="T18" fmla="*/ 121 w 229"/>
                <a:gd name="T19" fmla="*/ 287 h 287"/>
                <a:gd name="T20" fmla="*/ 188 w 229"/>
                <a:gd name="T21" fmla="*/ 287 h 287"/>
                <a:gd name="T22" fmla="*/ 204 w 229"/>
                <a:gd name="T23" fmla="*/ 141 h 287"/>
                <a:gd name="T24" fmla="*/ 183 w 229"/>
                <a:gd name="T25" fmla="*/ 22 h 287"/>
                <a:gd name="T26" fmla="*/ 162 w 229"/>
                <a:gd name="T27" fmla="*/ 37 h 287"/>
                <a:gd name="T28" fmla="*/ 166 w 229"/>
                <a:gd name="T29" fmla="*/ 12 h 287"/>
                <a:gd name="T30" fmla="*/ 152 w 229"/>
                <a:gd name="T31" fmla="*/ 7 h 287"/>
                <a:gd name="T32" fmla="*/ 104 w 229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87">
                  <a:moveTo>
                    <a:pt x="104" y="0"/>
                  </a:moveTo>
                  <a:cubicBezTo>
                    <a:pt x="6" y="0"/>
                    <a:pt x="0" y="94"/>
                    <a:pt x="0" y="94"/>
                  </a:cubicBezTo>
                  <a:cubicBezTo>
                    <a:pt x="12" y="106"/>
                    <a:pt x="7" y="115"/>
                    <a:pt x="7" y="115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96" y="134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94" y="237"/>
                    <a:pt x="93" y="244"/>
                    <a:pt x="93" y="249"/>
                  </a:cubicBezTo>
                  <a:cubicBezTo>
                    <a:pt x="93" y="253"/>
                    <a:pt x="94" y="255"/>
                    <a:pt x="94" y="255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1" y="211"/>
                    <a:pt x="204" y="141"/>
                    <a:pt x="204" y="141"/>
                  </a:cubicBezTo>
                  <a:cubicBezTo>
                    <a:pt x="229" y="75"/>
                    <a:pt x="205" y="40"/>
                    <a:pt x="183" y="22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58" y="8"/>
                    <a:pt x="152" y="7"/>
                    <a:pt x="152" y="7"/>
                  </a:cubicBezTo>
                  <a:cubicBezTo>
                    <a:pt x="134" y="2"/>
                    <a:pt x="118" y="0"/>
                    <a:pt x="104" y="0"/>
                  </a:cubicBez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8199695" y="1187941"/>
              <a:ext cx="28679" cy="66912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  <a:gd name="T4" fmla="*/ 9 w 9"/>
                <a:gd name="T5" fmla="*/ 0 h 21"/>
                <a:gd name="T6" fmla="*/ 9 w 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1" y="9"/>
                    <a:pt x="0" y="16"/>
                    <a:pt x="0" y="21"/>
                  </a:cubicBezTo>
                  <a:cubicBezTo>
                    <a:pt x="0" y="16"/>
                    <a:pt x="1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4" name="Freeform 16"/>
            <p:cNvSpPr>
              <a:spLocks noEditPoints="1"/>
            </p:cNvSpPr>
            <p:nvPr userDrawn="1"/>
          </p:nvSpPr>
          <p:spPr bwMode="auto">
            <a:xfrm>
              <a:off x="8366896" y="157274"/>
              <a:ext cx="398322" cy="379167"/>
            </a:xfrm>
            <a:custGeom>
              <a:avLst/>
              <a:gdLst>
                <a:gd name="T0" fmla="*/ 39 w 125"/>
                <a:gd name="T1" fmla="*/ 80 h 119"/>
                <a:gd name="T2" fmla="*/ 39 w 125"/>
                <a:gd name="T3" fmla="*/ 72 h 119"/>
                <a:gd name="T4" fmla="*/ 86 w 125"/>
                <a:gd name="T5" fmla="*/ 72 h 119"/>
                <a:gd name="T6" fmla="*/ 86 w 125"/>
                <a:gd name="T7" fmla="*/ 80 h 119"/>
                <a:gd name="T8" fmla="*/ 39 w 125"/>
                <a:gd name="T9" fmla="*/ 80 h 119"/>
                <a:gd name="T10" fmla="*/ 39 w 125"/>
                <a:gd name="T11" fmla="*/ 58 h 119"/>
                <a:gd name="T12" fmla="*/ 39 w 125"/>
                <a:gd name="T13" fmla="*/ 49 h 119"/>
                <a:gd name="T14" fmla="*/ 86 w 125"/>
                <a:gd name="T15" fmla="*/ 49 h 119"/>
                <a:gd name="T16" fmla="*/ 86 w 125"/>
                <a:gd name="T17" fmla="*/ 58 h 119"/>
                <a:gd name="T18" fmla="*/ 39 w 125"/>
                <a:gd name="T19" fmla="*/ 58 h 119"/>
                <a:gd name="T20" fmla="*/ 39 w 125"/>
                <a:gd name="T21" fmla="*/ 35 h 119"/>
                <a:gd name="T22" fmla="*/ 39 w 125"/>
                <a:gd name="T23" fmla="*/ 27 h 119"/>
                <a:gd name="T24" fmla="*/ 86 w 125"/>
                <a:gd name="T25" fmla="*/ 27 h 119"/>
                <a:gd name="T26" fmla="*/ 86 w 125"/>
                <a:gd name="T27" fmla="*/ 35 h 119"/>
                <a:gd name="T28" fmla="*/ 39 w 125"/>
                <a:gd name="T29" fmla="*/ 35 h 119"/>
                <a:gd name="T30" fmla="*/ 93 w 125"/>
                <a:gd name="T31" fmla="*/ 0 h 119"/>
                <a:gd name="T32" fmla="*/ 31 w 125"/>
                <a:gd name="T33" fmla="*/ 0 h 119"/>
                <a:gd name="T34" fmla="*/ 0 w 125"/>
                <a:gd name="T35" fmla="*/ 54 h 119"/>
                <a:gd name="T36" fmla="*/ 21 w 125"/>
                <a:gd name="T37" fmla="*/ 91 h 119"/>
                <a:gd name="T38" fmla="*/ 19 w 125"/>
                <a:gd name="T39" fmla="*/ 109 h 119"/>
                <a:gd name="T40" fmla="*/ 36 w 125"/>
                <a:gd name="T41" fmla="*/ 119 h 119"/>
                <a:gd name="T42" fmla="*/ 36 w 125"/>
                <a:gd name="T43" fmla="*/ 119 h 119"/>
                <a:gd name="T44" fmla="*/ 36 w 125"/>
                <a:gd name="T45" fmla="*/ 119 h 119"/>
                <a:gd name="T46" fmla="*/ 52 w 125"/>
                <a:gd name="T47" fmla="*/ 108 h 119"/>
                <a:gd name="T48" fmla="*/ 93 w 125"/>
                <a:gd name="T49" fmla="*/ 108 h 119"/>
                <a:gd name="T50" fmla="*/ 125 w 125"/>
                <a:gd name="T51" fmla="*/ 54 h 119"/>
                <a:gd name="T52" fmla="*/ 93 w 125"/>
                <a:gd name="T5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19">
                  <a:moveTo>
                    <a:pt x="39" y="80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39" y="80"/>
                    <a:pt x="39" y="80"/>
                    <a:pt x="39" y="80"/>
                  </a:cubicBezTo>
                  <a:moveTo>
                    <a:pt x="39" y="58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39" y="58"/>
                    <a:pt x="39" y="58"/>
                    <a:pt x="39" y="58"/>
                  </a:cubicBezTo>
                  <a:moveTo>
                    <a:pt x="39" y="35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39" y="35"/>
                    <a:pt x="39" y="35"/>
                    <a:pt x="39" y="35"/>
                  </a:cubicBezTo>
                  <a:moveTo>
                    <a:pt x="9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4" y="112"/>
                    <a:pt x="30" y="115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8414694" y="504578"/>
              <a:ext cx="66918" cy="79656"/>
            </a:xfrm>
            <a:custGeom>
              <a:avLst/>
              <a:gdLst>
                <a:gd name="T0" fmla="*/ 4 w 21"/>
                <a:gd name="T1" fmla="*/ 0 h 25"/>
                <a:gd name="T2" fmla="*/ 4 w 21"/>
                <a:gd name="T3" fmla="*/ 0 h 25"/>
                <a:gd name="T4" fmla="*/ 4 w 21"/>
                <a:gd name="T5" fmla="*/ 0 h 25"/>
                <a:gd name="T6" fmla="*/ 0 w 21"/>
                <a:gd name="T7" fmla="*/ 25 h 25"/>
                <a:gd name="T8" fmla="*/ 21 w 21"/>
                <a:gd name="T9" fmla="*/ 10 h 25"/>
                <a:gd name="T10" fmla="*/ 4 w 21"/>
                <a:gd name="T11" fmla="*/ 0 h 25"/>
                <a:gd name="T12" fmla="*/ 4 w 21"/>
                <a:gd name="T13" fmla="*/ 0 h 25"/>
                <a:gd name="T14" fmla="*/ 4 w 2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9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  <a:close/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8432315" y="499704"/>
              <a:ext cx="54172" cy="31862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0 h 10"/>
                <a:gd name="T4" fmla="*/ 17 w 17"/>
                <a:gd name="T5" fmla="*/ 10 h 10"/>
                <a:gd name="T6" fmla="*/ 17 w 17"/>
                <a:gd name="T7" fmla="*/ 10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6157100" y="1299460"/>
              <a:ext cx="312285" cy="165686"/>
            </a:xfrm>
            <a:custGeom>
              <a:avLst/>
              <a:gdLst>
                <a:gd name="T0" fmla="*/ 54 w 98"/>
                <a:gd name="T1" fmla="*/ 52 h 52"/>
                <a:gd name="T2" fmla="*/ 98 w 98"/>
                <a:gd name="T3" fmla="*/ 26 h 52"/>
                <a:gd name="T4" fmla="*/ 54 w 98"/>
                <a:gd name="T5" fmla="*/ 0 h 52"/>
                <a:gd name="T6" fmla="*/ 54 w 98"/>
                <a:gd name="T7" fmla="*/ 15 h 52"/>
                <a:gd name="T8" fmla="*/ 0 w 98"/>
                <a:gd name="T9" fmla="*/ 15 h 52"/>
                <a:gd name="T10" fmla="*/ 0 w 98"/>
                <a:gd name="T11" fmla="*/ 36 h 52"/>
                <a:gd name="T12" fmla="*/ 54 w 98"/>
                <a:gd name="T13" fmla="*/ 36 h 52"/>
                <a:gd name="T14" fmla="*/ 54 w 98"/>
                <a:gd name="T15" fmla="*/ 52 h 52"/>
                <a:gd name="T16" fmla="*/ 7 w 98"/>
                <a:gd name="T17" fmla="*/ 30 h 52"/>
                <a:gd name="T18" fmla="*/ 7 w 98"/>
                <a:gd name="T19" fmla="*/ 22 h 52"/>
                <a:gd name="T20" fmla="*/ 61 w 98"/>
                <a:gd name="T21" fmla="*/ 22 h 52"/>
                <a:gd name="T22" fmla="*/ 61 w 98"/>
                <a:gd name="T23" fmla="*/ 11 h 52"/>
                <a:gd name="T24" fmla="*/ 86 w 98"/>
                <a:gd name="T25" fmla="*/ 26 h 52"/>
                <a:gd name="T26" fmla="*/ 61 w 98"/>
                <a:gd name="T27" fmla="*/ 40 h 52"/>
                <a:gd name="T28" fmla="*/ 61 w 98"/>
                <a:gd name="T29" fmla="*/ 30 h 52"/>
                <a:gd name="T30" fmla="*/ 7 w 98"/>
                <a:gd name="T31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52">
                  <a:moveTo>
                    <a:pt x="54" y="52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1"/>
                    <a:pt x="54" y="15"/>
                  </a:cubicBezTo>
                  <a:cubicBezTo>
                    <a:pt x="48" y="15"/>
                    <a:pt x="0" y="15"/>
                    <a:pt x="0" y="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36"/>
                    <a:pt x="54" y="36"/>
                  </a:cubicBezTo>
                  <a:cubicBezTo>
                    <a:pt x="54" y="40"/>
                    <a:pt x="54" y="52"/>
                    <a:pt x="54" y="52"/>
                  </a:cubicBezTo>
                  <a:close/>
                  <a:moveTo>
                    <a:pt x="7" y="30"/>
                  </a:moveTo>
                  <a:cubicBezTo>
                    <a:pt x="7" y="27"/>
                    <a:pt x="7" y="24"/>
                    <a:pt x="7" y="22"/>
                  </a:cubicBezTo>
                  <a:cubicBezTo>
                    <a:pt x="13" y="22"/>
                    <a:pt x="61" y="22"/>
                    <a:pt x="61" y="22"/>
                  </a:cubicBezTo>
                  <a:cubicBezTo>
                    <a:pt x="61" y="22"/>
                    <a:pt x="61" y="15"/>
                    <a:pt x="61" y="11"/>
                  </a:cubicBezTo>
                  <a:cubicBezTo>
                    <a:pt x="67" y="15"/>
                    <a:pt x="80" y="22"/>
                    <a:pt x="86" y="26"/>
                  </a:cubicBezTo>
                  <a:cubicBezTo>
                    <a:pt x="80" y="29"/>
                    <a:pt x="67" y="37"/>
                    <a:pt x="61" y="40"/>
                  </a:cubicBezTo>
                  <a:cubicBezTo>
                    <a:pt x="61" y="37"/>
                    <a:pt x="61" y="30"/>
                    <a:pt x="61" y="30"/>
                  </a:cubicBezTo>
                  <a:cubicBezTo>
                    <a:pt x="61" y="30"/>
                    <a:pt x="13" y="30"/>
                    <a:pt x="7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5943600" y="1395049"/>
              <a:ext cx="356896" cy="187991"/>
            </a:xfrm>
            <a:custGeom>
              <a:avLst/>
              <a:gdLst>
                <a:gd name="T0" fmla="*/ 43 w 112"/>
                <a:gd name="T1" fmla="*/ 46 h 59"/>
                <a:gd name="T2" fmla="*/ 15 w 112"/>
                <a:gd name="T3" fmla="*/ 30 h 59"/>
                <a:gd name="T4" fmla="*/ 43 w 112"/>
                <a:gd name="T5" fmla="*/ 13 h 59"/>
                <a:gd name="T6" fmla="*/ 43 w 112"/>
                <a:gd name="T7" fmla="*/ 25 h 59"/>
                <a:gd name="T8" fmla="*/ 104 w 112"/>
                <a:gd name="T9" fmla="*/ 25 h 59"/>
                <a:gd name="T10" fmla="*/ 104 w 112"/>
                <a:gd name="T11" fmla="*/ 34 h 59"/>
                <a:gd name="T12" fmla="*/ 43 w 112"/>
                <a:gd name="T13" fmla="*/ 34 h 59"/>
                <a:gd name="T14" fmla="*/ 43 w 112"/>
                <a:gd name="T15" fmla="*/ 46 h 59"/>
                <a:gd name="T16" fmla="*/ 50 w 112"/>
                <a:gd name="T17" fmla="*/ 0 h 59"/>
                <a:gd name="T18" fmla="*/ 0 w 112"/>
                <a:gd name="T19" fmla="*/ 30 h 59"/>
                <a:gd name="T20" fmla="*/ 50 w 112"/>
                <a:gd name="T21" fmla="*/ 59 h 59"/>
                <a:gd name="T22" fmla="*/ 50 w 112"/>
                <a:gd name="T23" fmla="*/ 42 h 59"/>
                <a:gd name="T24" fmla="*/ 112 w 112"/>
                <a:gd name="T25" fmla="*/ 42 h 59"/>
                <a:gd name="T26" fmla="*/ 112 w 112"/>
                <a:gd name="T27" fmla="*/ 17 h 59"/>
                <a:gd name="T28" fmla="*/ 50 w 112"/>
                <a:gd name="T29" fmla="*/ 17 h 59"/>
                <a:gd name="T30" fmla="*/ 50 w 112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59">
                  <a:moveTo>
                    <a:pt x="43" y="46"/>
                  </a:moveTo>
                  <a:cubicBezTo>
                    <a:pt x="36" y="42"/>
                    <a:pt x="21" y="34"/>
                    <a:pt x="15" y="30"/>
                  </a:cubicBezTo>
                  <a:cubicBezTo>
                    <a:pt x="21" y="26"/>
                    <a:pt x="36" y="17"/>
                    <a:pt x="43" y="13"/>
                  </a:cubicBezTo>
                  <a:cubicBezTo>
                    <a:pt x="43" y="17"/>
                    <a:pt x="43" y="25"/>
                    <a:pt x="43" y="25"/>
                  </a:cubicBezTo>
                  <a:cubicBezTo>
                    <a:pt x="43" y="25"/>
                    <a:pt x="98" y="25"/>
                    <a:pt x="104" y="25"/>
                  </a:cubicBezTo>
                  <a:cubicBezTo>
                    <a:pt x="104" y="28"/>
                    <a:pt x="104" y="31"/>
                    <a:pt x="104" y="34"/>
                  </a:cubicBezTo>
                  <a:cubicBezTo>
                    <a:pt x="98" y="34"/>
                    <a:pt x="43" y="34"/>
                    <a:pt x="43" y="34"/>
                  </a:cubicBezTo>
                  <a:cubicBezTo>
                    <a:pt x="43" y="34"/>
                    <a:pt x="43" y="42"/>
                    <a:pt x="43" y="46"/>
                  </a:cubicBezTo>
                  <a:moveTo>
                    <a:pt x="5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46"/>
                    <a:pt x="50" y="42"/>
                  </a:cubicBezTo>
                  <a:cubicBezTo>
                    <a:pt x="57" y="42"/>
                    <a:pt x="112" y="42"/>
                    <a:pt x="112" y="42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57" y="17"/>
                    <a:pt x="50" y="17"/>
                  </a:cubicBezTo>
                  <a:cubicBezTo>
                    <a:pt x="50" y="13"/>
                    <a:pt x="50" y="0"/>
                    <a:pt x="50" y="0"/>
                  </a:cubicBezTo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8577901" y="1038186"/>
              <a:ext cx="261299" cy="229411"/>
            </a:xfrm>
            <a:custGeom>
              <a:avLst/>
              <a:gdLst>
                <a:gd name="T0" fmla="*/ 89238 w 261339"/>
                <a:gd name="T1" fmla="*/ 188036 h 229468"/>
                <a:gd name="T2" fmla="*/ 44619 w 261339"/>
                <a:gd name="T3" fmla="*/ 114734 h 229468"/>
                <a:gd name="T4" fmla="*/ 89238 w 261339"/>
                <a:gd name="T5" fmla="*/ 38244 h 229468"/>
                <a:gd name="T6" fmla="*/ 175289 w 261339"/>
                <a:gd name="T7" fmla="*/ 38244 h 229468"/>
                <a:gd name="T8" fmla="*/ 216721 w 261339"/>
                <a:gd name="T9" fmla="*/ 114734 h 229468"/>
                <a:gd name="T10" fmla="*/ 175289 w 261339"/>
                <a:gd name="T11" fmla="*/ 188036 h 229468"/>
                <a:gd name="T12" fmla="*/ 89238 w 261339"/>
                <a:gd name="T13" fmla="*/ 188036 h 229468"/>
                <a:gd name="T14" fmla="*/ 197598 w 261339"/>
                <a:gd name="T15" fmla="*/ 0 h 229468"/>
                <a:gd name="T16" fmla="*/ 63741 w 261339"/>
                <a:gd name="T17" fmla="*/ 0 h 229468"/>
                <a:gd name="T18" fmla="*/ 0 w 261339"/>
                <a:gd name="T19" fmla="*/ 114734 h 229468"/>
                <a:gd name="T20" fmla="*/ 63741 w 261339"/>
                <a:gd name="T21" fmla="*/ 229468 h 229468"/>
                <a:gd name="T22" fmla="*/ 197598 w 261339"/>
                <a:gd name="T23" fmla="*/ 229468 h 229468"/>
                <a:gd name="T24" fmla="*/ 261339 w 261339"/>
                <a:gd name="T25" fmla="*/ 114734 h 229468"/>
                <a:gd name="T26" fmla="*/ 197598 w 261339"/>
                <a:gd name="T27" fmla="*/ 0 h 22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39" h="229468">
                  <a:moveTo>
                    <a:pt x="89238" y="188036"/>
                  </a:moveTo>
                  <a:lnTo>
                    <a:pt x="44619" y="114734"/>
                  </a:lnTo>
                  <a:lnTo>
                    <a:pt x="89238" y="38244"/>
                  </a:lnTo>
                  <a:lnTo>
                    <a:pt x="175289" y="38244"/>
                  </a:lnTo>
                  <a:lnTo>
                    <a:pt x="216721" y="114734"/>
                  </a:lnTo>
                  <a:lnTo>
                    <a:pt x="175289" y="188036"/>
                  </a:lnTo>
                  <a:lnTo>
                    <a:pt x="89238" y="188036"/>
                  </a:lnTo>
                  <a:moveTo>
                    <a:pt x="197598" y="0"/>
                  </a:moveTo>
                  <a:lnTo>
                    <a:pt x="63741" y="0"/>
                  </a:lnTo>
                  <a:lnTo>
                    <a:pt x="0" y="114734"/>
                  </a:lnTo>
                  <a:lnTo>
                    <a:pt x="63741" y="229468"/>
                  </a:lnTo>
                  <a:lnTo>
                    <a:pt x="197598" y="229468"/>
                  </a:lnTo>
                  <a:lnTo>
                    <a:pt x="261339" y="114734"/>
                  </a:lnTo>
                  <a:lnTo>
                    <a:pt x="197598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839200" y="942597"/>
              <a:ext cx="210314" cy="181617"/>
            </a:xfrm>
            <a:custGeom>
              <a:avLst/>
              <a:gdLst>
                <a:gd name="T0" fmla="*/ 70115 w 210346"/>
                <a:gd name="T1" fmla="*/ 149792 h 181662"/>
                <a:gd name="T2" fmla="*/ 38244 w 210346"/>
                <a:gd name="T3" fmla="*/ 92425 h 181662"/>
                <a:gd name="T4" fmla="*/ 70115 w 210346"/>
                <a:gd name="T5" fmla="*/ 31870 h 181662"/>
                <a:gd name="T6" fmla="*/ 140230 w 210346"/>
                <a:gd name="T7" fmla="*/ 31870 h 181662"/>
                <a:gd name="T8" fmla="*/ 175288 w 210346"/>
                <a:gd name="T9" fmla="*/ 92425 h 181662"/>
                <a:gd name="T10" fmla="*/ 140230 w 210346"/>
                <a:gd name="T11" fmla="*/ 149792 h 181662"/>
                <a:gd name="T12" fmla="*/ 70115 w 210346"/>
                <a:gd name="T13" fmla="*/ 149792 h 181662"/>
                <a:gd name="T14" fmla="*/ 159353 w 210346"/>
                <a:gd name="T15" fmla="*/ 0 h 181662"/>
                <a:gd name="T16" fmla="*/ 54180 w 210346"/>
                <a:gd name="T17" fmla="*/ 0 h 181662"/>
                <a:gd name="T18" fmla="*/ 0 w 210346"/>
                <a:gd name="T19" fmla="*/ 92425 h 181662"/>
                <a:gd name="T20" fmla="*/ 54180 w 210346"/>
                <a:gd name="T21" fmla="*/ 181662 h 181662"/>
                <a:gd name="T22" fmla="*/ 159353 w 210346"/>
                <a:gd name="T23" fmla="*/ 181662 h 181662"/>
                <a:gd name="T24" fmla="*/ 210346 w 210346"/>
                <a:gd name="T25" fmla="*/ 92425 h 181662"/>
                <a:gd name="T26" fmla="*/ 159353 w 210346"/>
                <a:gd name="T27" fmla="*/ 0 h 18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346" h="181662">
                  <a:moveTo>
                    <a:pt x="70115" y="149792"/>
                  </a:moveTo>
                  <a:lnTo>
                    <a:pt x="38244" y="92425"/>
                  </a:lnTo>
                  <a:lnTo>
                    <a:pt x="70115" y="31870"/>
                  </a:lnTo>
                  <a:lnTo>
                    <a:pt x="140230" y="31870"/>
                  </a:lnTo>
                  <a:lnTo>
                    <a:pt x="175288" y="92425"/>
                  </a:lnTo>
                  <a:lnTo>
                    <a:pt x="140230" y="149792"/>
                  </a:lnTo>
                  <a:lnTo>
                    <a:pt x="70115" y="149792"/>
                  </a:lnTo>
                  <a:moveTo>
                    <a:pt x="159353" y="0"/>
                  </a:moveTo>
                  <a:lnTo>
                    <a:pt x="54180" y="0"/>
                  </a:lnTo>
                  <a:lnTo>
                    <a:pt x="0" y="92425"/>
                  </a:lnTo>
                  <a:lnTo>
                    <a:pt x="54180" y="181662"/>
                  </a:lnTo>
                  <a:lnTo>
                    <a:pt x="159353" y="181662"/>
                  </a:lnTo>
                  <a:lnTo>
                    <a:pt x="210346" y="92425"/>
                  </a:lnTo>
                  <a:lnTo>
                    <a:pt x="159353" y="0"/>
                  </a:ln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8683058" y="878871"/>
              <a:ext cx="156142" cy="137010"/>
            </a:xfrm>
            <a:custGeom>
              <a:avLst/>
              <a:gdLst>
                <a:gd name="T0" fmla="*/ 54180 w 156166"/>
                <a:gd name="T1" fmla="*/ 111548 h 137044"/>
                <a:gd name="T2" fmla="*/ 28683 w 156166"/>
                <a:gd name="T3" fmla="*/ 70116 h 137044"/>
                <a:gd name="T4" fmla="*/ 54180 w 156166"/>
                <a:gd name="T5" fmla="*/ 25497 h 137044"/>
                <a:gd name="T6" fmla="*/ 105173 w 156166"/>
                <a:gd name="T7" fmla="*/ 25497 h 137044"/>
                <a:gd name="T8" fmla="*/ 130669 w 156166"/>
                <a:gd name="T9" fmla="*/ 70116 h 137044"/>
                <a:gd name="T10" fmla="*/ 105173 w 156166"/>
                <a:gd name="T11" fmla="*/ 111548 h 137044"/>
                <a:gd name="T12" fmla="*/ 54180 w 156166"/>
                <a:gd name="T13" fmla="*/ 111548 h 137044"/>
                <a:gd name="T14" fmla="*/ 117921 w 156166"/>
                <a:gd name="T15" fmla="*/ 0 h 137044"/>
                <a:gd name="T16" fmla="*/ 38245 w 156166"/>
                <a:gd name="T17" fmla="*/ 0 h 137044"/>
                <a:gd name="T18" fmla="*/ 0 w 156166"/>
                <a:gd name="T19" fmla="*/ 70116 h 137044"/>
                <a:gd name="T20" fmla="*/ 38245 w 156166"/>
                <a:gd name="T21" fmla="*/ 137044 h 137044"/>
                <a:gd name="T22" fmla="*/ 117921 w 156166"/>
                <a:gd name="T23" fmla="*/ 137044 h 137044"/>
                <a:gd name="T24" fmla="*/ 156166 w 156166"/>
                <a:gd name="T25" fmla="*/ 70116 h 137044"/>
                <a:gd name="T26" fmla="*/ 117921 w 156166"/>
                <a:gd name="T27" fmla="*/ 0 h 137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166" h="137044">
                  <a:moveTo>
                    <a:pt x="54180" y="111548"/>
                  </a:moveTo>
                  <a:lnTo>
                    <a:pt x="28683" y="70116"/>
                  </a:lnTo>
                  <a:lnTo>
                    <a:pt x="54180" y="25497"/>
                  </a:lnTo>
                  <a:lnTo>
                    <a:pt x="105173" y="25497"/>
                  </a:lnTo>
                  <a:lnTo>
                    <a:pt x="130669" y="70116"/>
                  </a:lnTo>
                  <a:lnTo>
                    <a:pt x="105173" y="111548"/>
                  </a:lnTo>
                  <a:lnTo>
                    <a:pt x="54180" y="111548"/>
                  </a:lnTo>
                  <a:moveTo>
                    <a:pt x="117921" y="0"/>
                  </a:moveTo>
                  <a:lnTo>
                    <a:pt x="38245" y="0"/>
                  </a:lnTo>
                  <a:lnTo>
                    <a:pt x="0" y="70116"/>
                  </a:lnTo>
                  <a:lnTo>
                    <a:pt x="38245" y="137044"/>
                  </a:lnTo>
                  <a:lnTo>
                    <a:pt x="117921" y="137044"/>
                  </a:lnTo>
                  <a:lnTo>
                    <a:pt x="156166" y="70116"/>
                  </a:lnTo>
                  <a:lnTo>
                    <a:pt x="117921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8145523" y="601665"/>
              <a:ext cx="229434" cy="328186"/>
            </a:xfrm>
            <a:custGeom>
              <a:avLst/>
              <a:gdLst>
                <a:gd name="T0" fmla="*/ 0 w 229469"/>
                <a:gd name="T1" fmla="*/ 98799 h 328267"/>
                <a:gd name="T2" fmla="*/ 57368 w 229469"/>
                <a:gd name="T3" fmla="*/ 197598 h 328267"/>
                <a:gd name="T4" fmla="*/ 172102 w 229469"/>
                <a:gd name="T5" fmla="*/ 197598 h 328267"/>
                <a:gd name="T6" fmla="*/ 229469 w 229469"/>
                <a:gd name="T7" fmla="*/ 98799 h 328267"/>
                <a:gd name="T8" fmla="*/ 172102 w 229469"/>
                <a:gd name="T9" fmla="*/ 0 h 328267"/>
                <a:gd name="T10" fmla="*/ 57368 w 229469"/>
                <a:gd name="T11" fmla="*/ 0 h 328267"/>
                <a:gd name="T12" fmla="*/ 0 w 229469"/>
                <a:gd name="T13" fmla="*/ 98799 h 328267"/>
                <a:gd name="T14" fmla="*/ 41432 w 229469"/>
                <a:gd name="T15" fmla="*/ 98799 h 328267"/>
                <a:gd name="T16" fmla="*/ 79677 w 229469"/>
                <a:gd name="T17" fmla="*/ 31871 h 328267"/>
                <a:gd name="T18" fmla="*/ 152980 w 229469"/>
                <a:gd name="T19" fmla="*/ 31871 h 328267"/>
                <a:gd name="T20" fmla="*/ 191224 w 229469"/>
                <a:gd name="T21" fmla="*/ 98799 h 328267"/>
                <a:gd name="T22" fmla="*/ 152980 w 229469"/>
                <a:gd name="T23" fmla="*/ 162540 h 328267"/>
                <a:gd name="T24" fmla="*/ 79677 w 229469"/>
                <a:gd name="T25" fmla="*/ 162540 h 328267"/>
                <a:gd name="T26" fmla="*/ 41432 w 229469"/>
                <a:gd name="T27" fmla="*/ 98799 h 328267"/>
                <a:gd name="T28" fmla="*/ 146605 w 229469"/>
                <a:gd name="T29" fmla="*/ 296397 h 328267"/>
                <a:gd name="T30" fmla="*/ 86051 w 229469"/>
                <a:gd name="T31" fmla="*/ 296397 h 328267"/>
                <a:gd name="T32" fmla="*/ 86051 w 229469"/>
                <a:gd name="T33" fmla="*/ 328267 h 328267"/>
                <a:gd name="T34" fmla="*/ 146605 w 229469"/>
                <a:gd name="T35" fmla="*/ 328267 h 328267"/>
                <a:gd name="T36" fmla="*/ 146605 w 229469"/>
                <a:gd name="T37" fmla="*/ 296397 h 328267"/>
                <a:gd name="T38" fmla="*/ 172102 w 229469"/>
                <a:gd name="T39" fmla="*/ 213533 h 328267"/>
                <a:gd name="T40" fmla="*/ 57368 w 229469"/>
                <a:gd name="T41" fmla="*/ 213533 h 328267"/>
                <a:gd name="T42" fmla="*/ 57368 w 229469"/>
                <a:gd name="T43" fmla="*/ 242217 h 328267"/>
                <a:gd name="T44" fmla="*/ 172102 w 229469"/>
                <a:gd name="T45" fmla="*/ 242217 h 328267"/>
                <a:gd name="T46" fmla="*/ 172102 w 229469"/>
                <a:gd name="T47" fmla="*/ 213533 h 328267"/>
                <a:gd name="T48" fmla="*/ 172102 w 229469"/>
                <a:gd name="T49" fmla="*/ 254965 h 328267"/>
                <a:gd name="T50" fmla="*/ 57368 w 229469"/>
                <a:gd name="T51" fmla="*/ 254965 h 328267"/>
                <a:gd name="T52" fmla="*/ 57368 w 229469"/>
                <a:gd name="T53" fmla="*/ 286836 h 328267"/>
                <a:gd name="T54" fmla="*/ 172102 w 229469"/>
                <a:gd name="T55" fmla="*/ 286836 h 328267"/>
                <a:gd name="T56" fmla="*/ 172102 w 229469"/>
                <a:gd name="T57" fmla="*/ 254965 h 32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469" h="328267">
                  <a:moveTo>
                    <a:pt x="0" y="98799"/>
                  </a:moveTo>
                  <a:lnTo>
                    <a:pt x="57368" y="197598"/>
                  </a:lnTo>
                  <a:lnTo>
                    <a:pt x="172102" y="197598"/>
                  </a:lnTo>
                  <a:lnTo>
                    <a:pt x="229469" y="98799"/>
                  </a:lnTo>
                  <a:lnTo>
                    <a:pt x="172102" y="0"/>
                  </a:lnTo>
                  <a:lnTo>
                    <a:pt x="57368" y="0"/>
                  </a:lnTo>
                  <a:lnTo>
                    <a:pt x="0" y="98799"/>
                  </a:lnTo>
                  <a:close/>
                  <a:moveTo>
                    <a:pt x="41432" y="98799"/>
                  </a:moveTo>
                  <a:lnTo>
                    <a:pt x="79677" y="31871"/>
                  </a:lnTo>
                  <a:lnTo>
                    <a:pt x="152980" y="31871"/>
                  </a:lnTo>
                  <a:lnTo>
                    <a:pt x="191224" y="98799"/>
                  </a:lnTo>
                  <a:lnTo>
                    <a:pt x="152980" y="162540"/>
                  </a:lnTo>
                  <a:lnTo>
                    <a:pt x="79677" y="162540"/>
                  </a:lnTo>
                  <a:lnTo>
                    <a:pt x="41432" y="98799"/>
                  </a:lnTo>
                  <a:close/>
                  <a:moveTo>
                    <a:pt x="146605" y="296397"/>
                  </a:moveTo>
                  <a:lnTo>
                    <a:pt x="86051" y="296397"/>
                  </a:lnTo>
                  <a:lnTo>
                    <a:pt x="86051" y="328267"/>
                  </a:lnTo>
                  <a:lnTo>
                    <a:pt x="146605" y="328267"/>
                  </a:lnTo>
                  <a:lnTo>
                    <a:pt x="146605" y="296397"/>
                  </a:lnTo>
                  <a:close/>
                  <a:moveTo>
                    <a:pt x="172102" y="213533"/>
                  </a:moveTo>
                  <a:lnTo>
                    <a:pt x="57368" y="213533"/>
                  </a:lnTo>
                  <a:lnTo>
                    <a:pt x="57368" y="242217"/>
                  </a:lnTo>
                  <a:lnTo>
                    <a:pt x="172102" y="242217"/>
                  </a:lnTo>
                  <a:lnTo>
                    <a:pt x="172102" y="213533"/>
                  </a:lnTo>
                  <a:close/>
                  <a:moveTo>
                    <a:pt x="172102" y="254965"/>
                  </a:moveTo>
                  <a:lnTo>
                    <a:pt x="57368" y="254965"/>
                  </a:lnTo>
                  <a:lnTo>
                    <a:pt x="57368" y="286836"/>
                  </a:lnTo>
                  <a:lnTo>
                    <a:pt x="172102" y="286836"/>
                  </a:lnTo>
                  <a:lnTo>
                    <a:pt x="172102" y="254965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7791813" y="254361"/>
              <a:ext cx="254926" cy="251716"/>
            </a:xfrm>
            <a:custGeom>
              <a:avLst/>
              <a:gdLst>
                <a:gd name="T0" fmla="*/ 0 w 80"/>
                <a:gd name="T1" fmla="*/ 40 h 79"/>
                <a:gd name="T2" fmla="*/ 80 w 80"/>
                <a:gd name="T3" fmla="*/ 40 h 79"/>
                <a:gd name="T4" fmla="*/ 5 w 80"/>
                <a:gd name="T5" fmla="*/ 42 h 79"/>
                <a:gd name="T6" fmla="*/ 19 w 80"/>
                <a:gd name="T7" fmla="*/ 54 h 79"/>
                <a:gd name="T8" fmla="*/ 5 w 80"/>
                <a:gd name="T9" fmla="*/ 42 h 79"/>
                <a:gd name="T10" fmla="*/ 43 w 80"/>
                <a:gd name="T11" fmla="*/ 5 h 79"/>
                <a:gd name="T12" fmla="*/ 43 w 80"/>
                <a:gd name="T13" fmla="*/ 19 h 79"/>
                <a:gd name="T14" fmla="*/ 57 w 80"/>
                <a:gd name="T15" fmla="*/ 37 h 79"/>
                <a:gd name="T16" fmla="*/ 43 w 80"/>
                <a:gd name="T17" fmla="*/ 24 h 79"/>
                <a:gd name="T18" fmla="*/ 38 w 80"/>
                <a:gd name="T19" fmla="*/ 5 h 79"/>
                <a:gd name="T20" fmla="*/ 26 w 80"/>
                <a:gd name="T21" fmla="*/ 19 h 79"/>
                <a:gd name="T22" fmla="*/ 38 w 80"/>
                <a:gd name="T23" fmla="*/ 24 h 79"/>
                <a:gd name="T24" fmla="*/ 23 w 80"/>
                <a:gd name="T25" fmla="*/ 37 h 79"/>
                <a:gd name="T26" fmla="*/ 38 w 80"/>
                <a:gd name="T27" fmla="*/ 24 h 79"/>
                <a:gd name="T28" fmla="*/ 5 w 80"/>
                <a:gd name="T29" fmla="*/ 37 h 79"/>
                <a:gd name="T30" fmla="*/ 19 w 80"/>
                <a:gd name="T31" fmla="*/ 24 h 79"/>
                <a:gd name="T32" fmla="*/ 23 w 80"/>
                <a:gd name="T33" fmla="*/ 42 h 79"/>
                <a:gd name="T34" fmla="*/ 38 w 80"/>
                <a:gd name="T35" fmla="*/ 54 h 79"/>
                <a:gd name="T36" fmla="*/ 23 w 80"/>
                <a:gd name="T37" fmla="*/ 42 h 79"/>
                <a:gd name="T38" fmla="*/ 38 w 80"/>
                <a:gd name="T39" fmla="*/ 74 h 79"/>
                <a:gd name="T40" fmla="*/ 38 w 80"/>
                <a:gd name="T41" fmla="*/ 59 h 79"/>
                <a:gd name="T42" fmla="*/ 43 w 80"/>
                <a:gd name="T43" fmla="*/ 59 h 79"/>
                <a:gd name="T44" fmla="*/ 43 w 80"/>
                <a:gd name="T45" fmla="*/ 74 h 79"/>
                <a:gd name="T46" fmla="*/ 43 w 80"/>
                <a:gd name="T47" fmla="*/ 42 h 79"/>
                <a:gd name="T48" fmla="*/ 56 w 80"/>
                <a:gd name="T49" fmla="*/ 54 h 79"/>
                <a:gd name="T50" fmla="*/ 62 w 80"/>
                <a:gd name="T51" fmla="*/ 42 h 79"/>
                <a:gd name="T52" fmla="*/ 72 w 80"/>
                <a:gd name="T53" fmla="*/ 54 h 79"/>
                <a:gd name="T54" fmla="*/ 62 w 80"/>
                <a:gd name="T55" fmla="*/ 42 h 79"/>
                <a:gd name="T56" fmla="*/ 61 w 80"/>
                <a:gd name="T57" fmla="*/ 24 h 79"/>
                <a:gd name="T58" fmla="*/ 75 w 80"/>
                <a:gd name="T59" fmla="*/ 37 h 79"/>
                <a:gd name="T60" fmla="*/ 69 w 80"/>
                <a:gd name="T61" fmla="*/ 19 h 79"/>
                <a:gd name="T62" fmla="*/ 53 w 80"/>
                <a:gd name="T63" fmla="*/ 7 h 79"/>
                <a:gd name="T64" fmla="*/ 27 w 80"/>
                <a:gd name="T65" fmla="*/ 7 h 79"/>
                <a:gd name="T66" fmla="*/ 12 w 80"/>
                <a:gd name="T67" fmla="*/ 19 h 79"/>
                <a:gd name="T68" fmla="*/ 11 w 80"/>
                <a:gd name="T69" fmla="*/ 59 h 79"/>
                <a:gd name="T70" fmla="*/ 27 w 80"/>
                <a:gd name="T71" fmla="*/ 72 h 79"/>
                <a:gd name="T72" fmla="*/ 53 w 80"/>
                <a:gd name="T73" fmla="*/ 72 h 79"/>
                <a:gd name="T74" fmla="*/ 69 w 80"/>
                <a:gd name="T75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6"/>
                    <a:pt x="18" y="50"/>
                    <a:pt x="1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0"/>
                    <a:pt x="6" y="46"/>
                    <a:pt x="5" y="42"/>
                  </a:cubicBezTo>
                  <a:close/>
                  <a:moveTo>
                    <a:pt x="43" y="19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7" y="6"/>
                    <a:pt x="52" y="12"/>
                    <a:pt x="54" y="19"/>
                  </a:cubicBezTo>
                  <a:lnTo>
                    <a:pt x="43" y="19"/>
                  </a:lnTo>
                  <a:close/>
                  <a:moveTo>
                    <a:pt x="56" y="24"/>
                  </a:moveTo>
                  <a:cubicBezTo>
                    <a:pt x="57" y="28"/>
                    <a:pt x="57" y="33"/>
                    <a:pt x="5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56" y="24"/>
                  </a:ln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2"/>
                    <a:pt x="33" y="6"/>
                    <a:pt x="38" y="5"/>
                  </a:cubicBezTo>
                  <a:close/>
                  <a:moveTo>
                    <a:pt x="38" y="24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4" y="28"/>
                    <a:pt x="25" y="24"/>
                  </a:cubicBezTo>
                  <a:lnTo>
                    <a:pt x="38" y="24"/>
                  </a:lnTo>
                  <a:close/>
                  <a:moveTo>
                    <a:pt x="1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28"/>
                    <a:pt x="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8"/>
                    <a:pt x="18" y="33"/>
                    <a:pt x="18" y="37"/>
                  </a:cubicBezTo>
                  <a:close/>
                  <a:moveTo>
                    <a:pt x="23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0"/>
                    <a:pt x="23" y="46"/>
                    <a:pt x="23" y="42"/>
                  </a:cubicBezTo>
                  <a:close/>
                  <a:moveTo>
                    <a:pt x="38" y="59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8" y="67"/>
                    <a:pt x="26" y="59"/>
                  </a:cubicBezTo>
                  <a:lnTo>
                    <a:pt x="38" y="59"/>
                  </a:lnTo>
                  <a:close/>
                  <a:moveTo>
                    <a:pt x="43" y="74"/>
                  </a:moveTo>
                  <a:cubicBezTo>
                    <a:pt x="43" y="59"/>
                    <a:pt x="43" y="59"/>
                    <a:pt x="43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2" y="67"/>
                    <a:pt x="47" y="73"/>
                    <a:pt x="43" y="74"/>
                  </a:cubicBezTo>
                  <a:close/>
                  <a:moveTo>
                    <a:pt x="43" y="54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6"/>
                    <a:pt x="57" y="50"/>
                    <a:pt x="56" y="54"/>
                  </a:cubicBezTo>
                  <a:lnTo>
                    <a:pt x="43" y="54"/>
                  </a:lnTo>
                  <a:close/>
                  <a:moveTo>
                    <a:pt x="62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0"/>
                    <a:pt x="62" y="46"/>
                    <a:pt x="62" y="42"/>
                  </a:cubicBezTo>
                  <a:close/>
                  <a:moveTo>
                    <a:pt x="62" y="37"/>
                  </a:moveTo>
                  <a:cubicBezTo>
                    <a:pt x="62" y="33"/>
                    <a:pt x="62" y="28"/>
                    <a:pt x="6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8"/>
                    <a:pt x="75" y="33"/>
                    <a:pt x="75" y="37"/>
                  </a:cubicBezTo>
                  <a:lnTo>
                    <a:pt x="62" y="37"/>
                  </a:lnTo>
                  <a:close/>
                  <a:moveTo>
                    <a:pt x="6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8" y="15"/>
                    <a:pt x="56" y="10"/>
                    <a:pt x="53" y="7"/>
                  </a:cubicBezTo>
                  <a:cubicBezTo>
                    <a:pt x="60" y="10"/>
                    <a:pt x="65" y="14"/>
                    <a:pt x="69" y="19"/>
                  </a:cubicBezTo>
                  <a:close/>
                  <a:moveTo>
                    <a:pt x="27" y="7"/>
                  </a:moveTo>
                  <a:cubicBezTo>
                    <a:pt x="24" y="10"/>
                    <a:pt x="22" y="15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4"/>
                    <a:pt x="21" y="10"/>
                    <a:pt x="27" y="7"/>
                  </a:cubicBezTo>
                  <a:close/>
                  <a:moveTo>
                    <a:pt x="1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2" y="64"/>
                    <a:pt x="24" y="69"/>
                    <a:pt x="27" y="72"/>
                  </a:cubicBezTo>
                  <a:cubicBezTo>
                    <a:pt x="20" y="69"/>
                    <a:pt x="15" y="65"/>
                    <a:pt x="11" y="59"/>
                  </a:cubicBezTo>
                  <a:close/>
                  <a:moveTo>
                    <a:pt x="53" y="72"/>
                  </a:moveTo>
                  <a:cubicBezTo>
                    <a:pt x="56" y="69"/>
                    <a:pt x="58" y="64"/>
                    <a:pt x="6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65"/>
                    <a:pt x="60" y="69"/>
                    <a:pt x="53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85270" y="1305833"/>
              <a:ext cx="172076" cy="219853"/>
            </a:xfrm>
            <a:custGeom>
              <a:avLst/>
              <a:gdLst>
                <a:gd name="T0" fmla="*/ 127483 w 172102"/>
                <a:gd name="T1" fmla="*/ 0 h 219907"/>
                <a:gd name="T2" fmla="*/ 41432 w 172102"/>
                <a:gd name="T3" fmla="*/ 0 h 219907"/>
                <a:gd name="T4" fmla="*/ 0 w 172102"/>
                <a:gd name="T5" fmla="*/ 73303 h 219907"/>
                <a:gd name="T6" fmla="*/ 35058 w 172102"/>
                <a:gd name="T7" fmla="*/ 133857 h 219907"/>
                <a:gd name="T8" fmla="*/ 0 w 172102"/>
                <a:gd name="T9" fmla="*/ 194411 h 219907"/>
                <a:gd name="T10" fmla="*/ 15936 w 172102"/>
                <a:gd name="T11" fmla="*/ 219907 h 219907"/>
                <a:gd name="T12" fmla="*/ 60555 w 172102"/>
                <a:gd name="T13" fmla="*/ 146605 h 219907"/>
                <a:gd name="T14" fmla="*/ 127483 w 172102"/>
                <a:gd name="T15" fmla="*/ 146605 h 219907"/>
                <a:gd name="T16" fmla="*/ 172102 w 172102"/>
                <a:gd name="T17" fmla="*/ 73303 h 219907"/>
                <a:gd name="T18" fmla="*/ 127483 w 172102"/>
                <a:gd name="T19" fmla="*/ 0 h 219907"/>
                <a:gd name="T20" fmla="*/ 114735 w 172102"/>
                <a:gd name="T21" fmla="*/ 121108 h 219907"/>
                <a:gd name="T22" fmla="*/ 57367 w 172102"/>
                <a:gd name="T23" fmla="*/ 121108 h 219907"/>
                <a:gd name="T24" fmla="*/ 28684 w 172102"/>
                <a:gd name="T25" fmla="*/ 73303 h 219907"/>
                <a:gd name="T26" fmla="*/ 57367 w 172102"/>
                <a:gd name="T27" fmla="*/ 25497 h 219907"/>
                <a:gd name="T28" fmla="*/ 114735 w 172102"/>
                <a:gd name="T29" fmla="*/ 25497 h 219907"/>
                <a:gd name="T30" fmla="*/ 140231 w 172102"/>
                <a:gd name="T31" fmla="*/ 73303 h 219907"/>
                <a:gd name="T32" fmla="*/ 114735 w 172102"/>
                <a:gd name="T33" fmla="*/ 121108 h 219907"/>
                <a:gd name="T34" fmla="*/ 92425 w 172102"/>
                <a:gd name="T35" fmla="*/ 66928 h 219907"/>
                <a:gd name="T36" fmla="*/ 92425 w 172102"/>
                <a:gd name="T37" fmla="*/ 41432 h 219907"/>
                <a:gd name="T38" fmla="*/ 79677 w 172102"/>
                <a:gd name="T39" fmla="*/ 41432 h 219907"/>
                <a:gd name="T40" fmla="*/ 79677 w 172102"/>
                <a:gd name="T41" fmla="*/ 66928 h 219907"/>
                <a:gd name="T42" fmla="*/ 54180 w 172102"/>
                <a:gd name="T43" fmla="*/ 66928 h 219907"/>
                <a:gd name="T44" fmla="*/ 54180 w 172102"/>
                <a:gd name="T45" fmla="*/ 76490 h 219907"/>
                <a:gd name="T46" fmla="*/ 79677 w 172102"/>
                <a:gd name="T47" fmla="*/ 76490 h 219907"/>
                <a:gd name="T48" fmla="*/ 79677 w 172102"/>
                <a:gd name="T49" fmla="*/ 101986 h 219907"/>
                <a:gd name="T50" fmla="*/ 92425 w 172102"/>
                <a:gd name="T51" fmla="*/ 101986 h 219907"/>
                <a:gd name="T52" fmla="*/ 92425 w 172102"/>
                <a:gd name="T53" fmla="*/ 76490 h 219907"/>
                <a:gd name="T54" fmla="*/ 114735 w 172102"/>
                <a:gd name="T55" fmla="*/ 76490 h 219907"/>
                <a:gd name="T56" fmla="*/ 114735 w 172102"/>
                <a:gd name="T57" fmla="*/ 66928 h 219907"/>
                <a:gd name="T58" fmla="*/ 92425 w 172102"/>
                <a:gd name="T59" fmla="*/ 66928 h 219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102" h="219907">
                  <a:moveTo>
                    <a:pt x="127483" y="0"/>
                  </a:moveTo>
                  <a:lnTo>
                    <a:pt x="41432" y="0"/>
                  </a:lnTo>
                  <a:lnTo>
                    <a:pt x="0" y="73303"/>
                  </a:lnTo>
                  <a:lnTo>
                    <a:pt x="35058" y="133857"/>
                  </a:lnTo>
                  <a:lnTo>
                    <a:pt x="0" y="194411"/>
                  </a:lnTo>
                  <a:lnTo>
                    <a:pt x="15936" y="219907"/>
                  </a:lnTo>
                  <a:lnTo>
                    <a:pt x="60555" y="146605"/>
                  </a:lnTo>
                  <a:lnTo>
                    <a:pt x="127483" y="146605"/>
                  </a:lnTo>
                  <a:lnTo>
                    <a:pt x="172102" y="73303"/>
                  </a:lnTo>
                  <a:lnTo>
                    <a:pt x="127483" y="0"/>
                  </a:lnTo>
                  <a:close/>
                  <a:moveTo>
                    <a:pt x="114735" y="121108"/>
                  </a:moveTo>
                  <a:lnTo>
                    <a:pt x="57367" y="121108"/>
                  </a:lnTo>
                  <a:lnTo>
                    <a:pt x="28684" y="73303"/>
                  </a:lnTo>
                  <a:lnTo>
                    <a:pt x="57367" y="25497"/>
                  </a:lnTo>
                  <a:lnTo>
                    <a:pt x="114735" y="25497"/>
                  </a:lnTo>
                  <a:lnTo>
                    <a:pt x="140231" y="73303"/>
                  </a:lnTo>
                  <a:lnTo>
                    <a:pt x="114735" y="121108"/>
                  </a:lnTo>
                  <a:close/>
                  <a:moveTo>
                    <a:pt x="92425" y="66928"/>
                  </a:moveTo>
                  <a:lnTo>
                    <a:pt x="92425" y="41432"/>
                  </a:lnTo>
                  <a:lnTo>
                    <a:pt x="79677" y="41432"/>
                  </a:lnTo>
                  <a:lnTo>
                    <a:pt x="79677" y="66928"/>
                  </a:lnTo>
                  <a:lnTo>
                    <a:pt x="54180" y="66928"/>
                  </a:lnTo>
                  <a:lnTo>
                    <a:pt x="54180" y="76490"/>
                  </a:lnTo>
                  <a:lnTo>
                    <a:pt x="79677" y="76490"/>
                  </a:lnTo>
                  <a:lnTo>
                    <a:pt x="79677" y="101986"/>
                  </a:lnTo>
                  <a:lnTo>
                    <a:pt x="92425" y="101986"/>
                  </a:lnTo>
                  <a:lnTo>
                    <a:pt x="92425" y="76490"/>
                  </a:lnTo>
                  <a:lnTo>
                    <a:pt x="114735" y="76490"/>
                  </a:lnTo>
                  <a:lnTo>
                    <a:pt x="114735" y="66928"/>
                  </a:lnTo>
                  <a:lnTo>
                    <a:pt x="92425" y="669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69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1060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3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63" r:id="rId4"/>
    <p:sldLayoutId id="21474837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2/17/2014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8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clusterpolisee.e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sme.government.bg" TargetMode="External"/><Relationship Id="rId2" Type="http://schemas.openxmlformats.org/officeDocument/2006/relationships/hyperlink" Target="http://www.sme.government.bg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hyperlink" Target="http://toolssite.net/wp-content/uploads/2011/06/machinery1.jpg" TargetMode="External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2.xml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7000" t="-17000" r="-2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ankenindonesia.com/wp-content/uploads/2013/10/digital-handsh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8" y="2438400"/>
            <a:ext cx="9144000" cy="6080181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15" name="Picture 14" descr="108x94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048478" y="650522"/>
            <a:ext cx="1066800" cy="92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5"/>
          <p:cNvSpPr txBox="1">
            <a:spLocks/>
          </p:cNvSpPr>
          <p:nvPr/>
        </p:nvSpPr>
        <p:spPr>
          <a:xfrm>
            <a:off x="0" y="1828800"/>
            <a:ext cx="9124244" cy="16622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4400" dirty="0" smtClean="0">
                <a:solidFill>
                  <a:schemeClr val="accent4"/>
                </a:solidFill>
              </a:rPr>
              <a:t>Исполнительное агентство по поддержке малых и средних предприятий</a:t>
            </a:r>
            <a:endParaRPr lang="en-US" sz="4400" dirty="0">
              <a:solidFill>
                <a:schemeClr val="accent4"/>
              </a:solidFill>
            </a:endParaRPr>
          </a:p>
        </p:txBody>
      </p:sp>
      <p:sp>
        <p:nvSpPr>
          <p:cNvPr id="10" name="Subtitle 16"/>
          <p:cNvSpPr txBox="1">
            <a:spLocks/>
          </p:cNvSpPr>
          <p:nvPr/>
        </p:nvSpPr>
        <p:spPr>
          <a:xfrm>
            <a:off x="2029178" y="4140410"/>
            <a:ext cx="5105400" cy="965620"/>
          </a:xfrm>
          <a:prstGeom prst="rect">
            <a:avLst/>
          </a:prstGeom>
          <a:noFill/>
          <a:ln w="76200" cap="flat" cmpd="thinThick" algn="ctr">
            <a:noFill/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Твой надёжный партнёр</a:t>
            </a:r>
            <a:endParaRPr lang="en-US" sz="2800" b="1" dirty="0" smtClean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Болгарии</a:t>
            </a:r>
            <a:endParaRPr lang="ru-RU" sz="2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2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41000" t="-11000" r="-20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981200"/>
            <a:ext cx="71628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88900" indent="0" algn="just">
              <a:lnSpc>
                <a:spcPct val="160000"/>
              </a:lnSpc>
              <a:spcBef>
                <a:spcPct val="0"/>
              </a:spcBef>
              <a:buClr>
                <a:schemeClr val="tx2"/>
              </a:buClr>
              <a:buNone/>
              <a:tabLst>
                <a:tab pos="1079500" algn="l"/>
              </a:tabLst>
            </a:pPr>
            <a:r>
              <a:rPr lang="ru-RU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специальной маркетинговой </a:t>
            </a:r>
            <a:r>
              <a:rPr lang="ru-RU" alt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аналитической информации:</a:t>
            </a:r>
            <a:endParaRPr lang="ru-RU" alt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1650" indent="-412750" algn="just" eaLnBrk="1" hangingPunct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  <a:tabLst>
                <a:tab pos="1079500" algn="l"/>
              </a:tabLst>
            </a:pPr>
            <a:endParaRPr lang="bg-BG" alt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0" lvl="2" indent="-355600" algn="just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ru-RU" alt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отраслевым секторам </a:t>
            </a:r>
            <a:r>
              <a:rPr lang="ru-RU" alt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продуктовым группам</a:t>
            </a:r>
          </a:p>
          <a:p>
            <a:pPr marL="889000" lvl="2" indent="-355600" algn="just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ru-RU" alt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целевых международных рынках</a:t>
            </a:r>
            <a:endParaRPr lang="ru-RU" alt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0" lvl="2" indent="-355600" algn="just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ru-RU" alt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каналах дистрибуции</a:t>
            </a:r>
            <a:endParaRPr lang="ru-RU" alt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0" lvl="2" indent="-355600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ru-RU" alt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специфических законодательных и нормативных требованиях</a:t>
            </a:r>
            <a:endParaRPr lang="ru-RU" alt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11"/>
          <p:cNvSpPr>
            <a:spLocks/>
          </p:cNvSpPr>
          <p:nvPr/>
        </p:nvSpPr>
        <p:spPr bwMode="auto">
          <a:xfrm>
            <a:off x="381000" y="762000"/>
            <a:ext cx="82343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bg-BG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Информационные и консультантские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23750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58EF9-C3CF-4FD1-B27F-0CF82DB6C9A9}" type="slidenum">
              <a:rPr lang="bg-BG"/>
              <a:pPr>
                <a:defRPr/>
              </a:pPr>
              <a:t>11</a:t>
            </a:fld>
            <a:endParaRPr lang="bg-BG" dirty="0"/>
          </a:p>
        </p:txBody>
      </p:sp>
      <p:sp>
        <p:nvSpPr>
          <p:cNvPr id="12292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532203"/>
            <a:ext cx="6985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Clr>
                <a:schemeClr val="tx2"/>
              </a:buClr>
              <a:buSzPct val="70000"/>
              <a:buNone/>
              <a:tabLst>
                <a:tab pos="1079500" algn="l"/>
              </a:tabLst>
            </a:pPr>
            <a:r>
              <a:rPr lang="en-US" alt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2291" name="Rectangle 11"/>
          <p:cNvSpPr>
            <a:spLocks/>
          </p:cNvSpPr>
          <p:nvPr/>
        </p:nvSpPr>
        <p:spPr bwMode="auto">
          <a:xfrm>
            <a:off x="114300" y="533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320040" indent="-320040" algn="ctr">
              <a:lnSpc>
                <a:spcPct val="85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Национальный експортный портал</a:t>
            </a:r>
            <a:endParaRPr lang="bg-BG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75138992"/>
              </p:ext>
            </p:extLst>
          </p:nvPr>
        </p:nvGraphicFramePr>
        <p:xfrm>
          <a:off x="381000" y="1447800"/>
          <a:ext cx="82677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39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522513" y="1600200"/>
            <a:ext cx="4550229" cy="33951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lvl="1" indent="0" algn="just" eaLnBrk="1" hangingPunct="1">
              <a:spcBef>
                <a:spcPts val="600"/>
              </a:spcBef>
              <a:buClr>
                <a:schemeClr val="tx2"/>
              </a:buClr>
              <a:buSzPct val="70000"/>
              <a:buNone/>
              <a:tabLst>
                <a:tab pos="1079500" algn="l"/>
              </a:tabLst>
            </a:pPr>
            <a:r>
              <a:rPr lang="bg-BG" altLang="bg-BG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Вводные семинары </a:t>
            </a:r>
            <a:r>
              <a:rPr lang="en-US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alt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знаний и умений болгарских предпринимателей по продвижению товаров на международные рынки</a:t>
            </a:r>
            <a:endParaRPr lang="en-US" altLang="bg-BG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600"/>
              </a:spcBef>
              <a:buClr>
                <a:schemeClr val="tx2"/>
              </a:buClr>
              <a:buSzPct val="70000"/>
              <a:buNone/>
              <a:tabLst>
                <a:tab pos="1079500" algn="l"/>
              </a:tabLst>
            </a:pPr>
            <a:endParaRPr lang="bg-BG" altLang="bg-BG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600"/>
              </a:spcBef>
              <a:buClr>
                <a:schemeClr val="tx2"/>
              </a:buClr>
              <a:buSzPct val="70000"/>
              <a:buNone/>
              <a:tabLst>
                <a:tab pos="1079500" algn="l"/>
              </a:tabLst>
            </a:pPr>
            <a:r>
              <a:rPr lang="bg-BG" altLang="bg-BG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семинары </a:t>
            </a:r>
            <a:r>
              <a:rPr lang="en-US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существующих </a:t>
            </a:r>
            <a:r>
              <a:rPr lang="bg-BG" alt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инструментов, направленных </a:t>
            </a:r>
            <a:r>
              <a:rPr lang="bg-BG" alt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содействие </a:t>
            </a:r>
            <a:r>
              <a:rPr lang="bg-BG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экспорта, предоставляемых госструктурами</a:t>
            </a:r>
            <a:endParaRPr lang="en-US" altLang="bg-BG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 eaLnBrk="1" hangingPunct="1">
              <a:spcBef>
                <a:spcPts val="600"/>
              </a:spcBef>
              <a:buClr>
                <a:schemeClr val="tx2"/>
              </a:buClr>
              <a:buSzPct val="70000"/>
              <a:buNone/>
              <a:tabLst>
                <a:tab pos="1079500" algn="l"/>
              </a:tabLst>
            </a:pPr>
            <a:endParaRPr lang="en-US" altLang="bg-B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 eaLnBrk="1" hangingPunct="1">
              <a:spcBef>
                <a:spcPts val="600"/>
              </a:spcBef>
              <a:buClr>
                <a:schemeClr val="tx2"/>
              </a:buClr>
              <a:buSzPct val="70000"/>
              <a:buNone/>
              <a:tabLst>
                <a:tab pos="1079500" algn="l"/>
              </a:tabLst>
            </a:pPr>
            <a:r>
              <a:rPr lang="bg-BG" altLang="bg-BG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Специализированные семинары -  </a:t>
            </a:r>
            <a:r>
              <a:rPr lang="bg-BG" alt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конкретной  информации по промотированию экспорта в приоритетных отраслевых секторах</a:t>
            </a:r>
            <a:endParaRPr lang="en-US" altLang="bg-BG" sz="20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11"/>
          <p:cNvSpPr>
            <a:spLocks/>
          </p:cNvSpPr>
          <p:nvPr/>
        </p:nvSpPr>
        <p:spPr bwMode="auto">
          <a:xfrm>
            <a:off x="685800" y="609600"/>
            <a:ext cx="79168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Семинары и </a:t>
            </a:r>
            <a:r>
              <a:rPr lang="bg-BG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бучительные тренинги для малых и средних предприятий</a:t>
            </a:r>
            <a:endParaRPr lang="bg-BG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5413022" y="2286000"/>
            <a:ext cx="1975104" cy="1676400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Hexagon 2"/>
          <p:cNvSpPr/>
          <p:nvPr/>
        </p:nvSpPr>
        <p:spPr>
          <a:xfrm>
            <a:off x="7109178" y="3242732"/>
            <a:ext cx="1848160" cy="1634067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Hexagon 5"/>
          <p:cNvSpPr/>
          <p:nvPr/>
        </p:nvSpPr>
        <p:spPr>
          <a:xfrm>
            <a:off x="5525855" y="4073876"/>
            <a:ext cx="1848160" cy="1634067"/>
          </a:xfrm>
          <a:prstGeom prst="hex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Hexagon 6"/>
          <p:cNvSpPr/>
          <p:nvPr/>
        </p:nvSpPr>
        <p:spPr>
          <a:xfrm>
            <a:off x="5413022" y="4572000"/>
            <a:ext cx="1848160" cy="1634067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" name="Elbow Connector 4"/>
          <p:cNvCxnSpPr/>
          <p:nvPr/>
        </p:nvCxnSpPr>
        <p:spPr>
          <a:xfrm>
            <a:off x="185057" y="1295400"/>
            <a:ext cx="5297255" cy="1828800"/>
          </a:xfrm>
          <a:prstGeom prst="bentConnector3">
            <a:avLst>
              <a:gd name="adj1" fmla="val 5886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505644" y="4876799"/>
            <a:ext cx="4992455" cy="366890"/>
          </a:xfrm>
          <a:prstGeom prst="bentConnector3">
            <a:avLst>
              <a:gd name="adj1" fmla="val 5565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>
            <a:off x="7388126" y="5465937"/>
            <a:ext cx="1120817" cy="498125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299B8-003B-4356-91B5-F5AF26A907CD}" type="slidenum">
              <a:rPr lang="bg-BG"/>
              <a:pPr>
                <a:defRPr/>
              </a:pPr>
              <a:t>13</a:t>
            </a:fld>
            <a:endParaRPr lang="bg-BG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228601" y="1371600"/>
            <a:ext cx="4572000" cy="533399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Clr>
                <a:srgbClr val="C00000"/>
              </a:buClr>
              <a:buNone/>
              <a:tabLst>
                <a:tab pos="1079500" algn="l"/>
              </a:tabLst>
              <a:defRPr/>
            </a:pPr>
            <a:r>
              <a:rPr lang="bg-BG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2" indent="-266700" algn="just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орговых миссий в страны ЕС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2" indent="-266700" algn="just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орговых миссий в третьи страны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2" indent="-266700" algn="just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Международных форумов в Болгарии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FontTx/>
              <a:buNone/>
              <a:defRPr/>
            </a:pPr>
            <a:r>
              <a:rPr lang="bg-BG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поддержки участникам</a:t>
            </a:r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11188" lvl="1" indent="-342900">
              <a:buFont typeface="Wingdings" panose="05000000000000000000" pitchFamily="2" charset="2"/>
              <a:buChar char="§"/>
              <a:defRPr/>
            </a:pP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транспортных расходов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1188" lvl="1" indent="-342900">
              <a:buFont typeface="Wingdings" panose="05000000000000000000" pitchFamily="2" charset="2"/>
              <a:buChar char="§"/>
              <a:defRPr/>
            </a:pP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гостиничных расходов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1188" lvl="1" indent="-342900">
              <a:buFont typeface="Wingdings" panose="05000000000000000000" pitchFamily="2" charset="2"/>
              <a:buChar char="§"/>
              <a:defRPr/>
            </a:pP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огистика на месте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1188" lvl="1" indent="-342900">
              <a:buFont typeface="Wingdings" panose="05000000000000000000" pitchFamily="2" charset="2"/>
              <a:buChar char="§"/>
              <a:defRPr/>
            </a:pP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одействие установлению бизнес контактов, поиск отраслевых партнеров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Rectangle 11"/>
          <p:cNvSpPr>
            <a:spLocks/>
          </p:cNvSpPr>
          <p:nvPr/>
        </p:nvSpPr>
        <p:spPr bwMode="auto">
          <a:xfrm>
            <a:off x="609599" y="496990"/>
            <a:ext cx="8047039" cy="725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Проведение торговых миссий и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B2B </a:t>
            </a: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форумов в Болгарии и за рубежом</a:t>
            </a:r>
            <a:endParaRPr lang="en-US" sz="32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975901" cy="2232248"/>
          </a:xfrm>
          <a:prstGeom prst="hexagon">
            <a:avLst>
              <a:gd name="adj" fmla="val 27529"/>
              <a:gd name="vf" fmla="val 11547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PIM02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52328" cy="2361863"/>
          </a:xfrm>
          <a:prstGeom prst="hexagon">
            <a:avLst>
              <a:gd name="adj" fmla="val 27390"/>
              <a:gd name="vf" fmla="val 11547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exagon 12"/>
          <p:cNvSpPr/>
          <p:nvPr/>
        </p:nvSpPr>
        <p:spPr>
          <a:xfrm>
            <a:off x="5181600" y="3352800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4" name="Hexagon 13"/>
          <p:cNvSpPr/>
          <p:nvPr/>
        </p:nvSpPr>
        <p:spPr>
          <a:xfrm>
            <a:off x="4572000" y="3962400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5" name="Hexagon 14"/>
          <p:cNvSpPr/>
          <p:nvPr/>
        </p:nvSpPr>
        <p:spPr>
          <a:xfrm rot="18103657">
            <a:off x="8319011" y="3124403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16" name="Hexagon 15"/>
          <p:cNvSpPr/>
          <p:nvPr/>
        </p:nvSpPr>
        <p:spPr>
          <a:xfrm rot="18103657">
            <a:off x="7598931" y="3583659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7" name="Hexagon 16"/>
          <p:cNvSpPr/>
          <p:nvPr/>
        </p:nvSpPr>
        <p:spPr>
          <a:xfrm rot="18103657">
            <a:off x="7603807" y="4914341"/>
            <a:ext cx="502124" cy="42099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18" name="Hexagon 17"/>
          <p:cNvSpPr/>
          <p:nvPr/>
        </p:nvSpPr>
        <p:spPr>
          <a:xfrm rot="18103657">
            <a:off x="7680008" y="4380943"/>
            <a:ext cx="502124" cy="42099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xagon 18"/>
          <p:cNvSpPr/>
          <p:nvPr/>
        </p:nvSpPr>
        <p:spPr>
          <a:xfrm rot="18103657">
            <a:off x="8061007" y="4685742"/>
            <a:ext cx="502124" cy="42099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53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4114800" cy="5562600"/>
          </a:xfrm>
        </p:spPr>
        <p:txBody>
          <a:bodyPr>
            <a:noAutofit/>
          </a:bodyPr>
          <a:lstStyle/>
          <a:p>
            <a:pPr marL="0" lvl="1" indent="0" algn="just">
              <a:spcBef>
                <a:spcPct val="0"/>
              </a:spcBef>
              <a:buClr>
                <a:schemeClr val="tx2"/>
              </a:buClr>
              <a:buSzPct val="70000"/>
              <a:buNone/>
              <a:defRPr/>
            </a:pPr>
            <a:r>
              <a:rPr 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национальных стендов и экспозиций на Международных выставках.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 eaLnBrk="1" hangingPunct="1">
              <a:spcBef>
                <a:spcPct val="0"/>
              </a:spcBef>
              <a:buClr>
                <a:schemeClr val="tx2"/>
              </a:buClr>
              <a:buSzPct val="70000"/>
              <a:buNone/>
              <a:defRPr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ct val="0"/>
              </a:spcBef>
              <a:buClr>
                <a:schemeClr val="tx2"/>
              </a:buClr>
              <a:buSzPct val="70000"/>
              <a:buNone/>
              <a:defRPr/>
            </a:pPr>
            <a:r>
              <a:rPr 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Оказание поддержки участникам: </a:t>
            </a:r>
          </a:p>
          <a:p>
            <a:pPr marL="446088" lvl="1" indent="-177800">
              <a:buFont typeface="Wingdings" pitchFamily="2" charset="2"/>
              <a:buChar char="§"/>
              <a:defRPr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ренда выставочных площадей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177800">
              <a:buFont typeface="Wingdings" pitchFamily="2" charset="2"/>
              <a:buChar char="§"/>
              <a:defRPr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онструкция стендов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177800">
              <a:buFont typeface="Wingdings" pitchFamily="2" charset="2"/>
              <a:buChar char="§"/>
              <a:defRPr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беспечение необходимым оборудованием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177800">
              <a:buFont typeface="Wingdings" pitchFamily="2" charset="2"/>
              <a:buChar char="§"/>
              <a:defRPr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здание рекламных каталогов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177800">
              <a:buFont typeface="Wingdings" pitchFamily="2" charset="2"/>
              <a:buChar char="§"/>
              <a:defRPr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плата регистрационных взносов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177800">
              <a:buFont typeface="Wingdings" pitchFamily="2" charset="2"/>
              <a:buChar char="§"/>
              <a:defRPr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обытийный менеджмент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/>
          </p:cNvSpPr>
          <p:nvPr/>
        </p:nvSpPr>
        <p:spPr bwMode="auto">
          <a:xfrm>
            <a:off x="755576" y="260648"/>
            <a:ext cx="8047039" cy="725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Организация</a:t>
            </a:r>
          </a:p>
          <a:p>
            <a:pPr algn="ctr">
              <a:lnSpc>
                <a:spcPct val="80000"/>
              </a:lnSpc>
              <a:defRPr/>
            </a:pP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промоциональных событий</a:t>
            </a:r>
            <a:endParaRPr lang="en-US" sz="32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6069414"/>
              </p:ext>
            </p:extLst>
          </p:nvPr>
        </p:nvGraphicFramePr>
        <p:xfrm>
          <a:off x="4779095" y="1124744"/>
          <a:ext cx="425740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Hexagon 11"/>
          <p:cNvSpPr/>
          <p:nvPr/>
        </p:nvSpPr>
        <p:spPr>
          <a:xfrm>
            <a:off x="6084168" y="5301208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13" name="Hexagon 12"/>
          <p:cNvSpPr/>
          <p:nvPr/>
        </p:nvSpPr>
        <p:spPr>
          <a:xfrm>
            <a:off x="5364088" y="5760464"/>
            <a:ext cx="720080" cy="64807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4" name="Hexagon 13"/>
          <p:cNvSpPr/>
          <p:nvPr/>
        </p:nvSpPr>
        <p:spPr>
          <a:xfrm rot="19433701">
            <a:off x="7387161" y="1244442"/>
            <a:ext cx="474287" cy="39882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43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755576" y="0"/>
            <a:ext cx="8047039" cy="834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Национальный инновационный фонд</a:t>
            </a:r>
            <a:endParaRPr lang="en-US" sz="32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507" y="1210988"/>
            <a:ext cx="374519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b="1" dirty="0" smtClean="0"/>
              <a:t>Основные цели</a:t>
            </a:r>
            <a:r>
              <a:rPr lang="en-US" b="1" dirty="0" smtClean="0"/>
              <a:t>:</a:t>
            </a:r>
            <a:endParaRPr lang="bg-BG" b="1" dirty="0" smtClean="0"/>
          </a:p>
          <a:p>
            <a:pPr algn="just"/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/>
              <a:t>стимулирование</a:t>
            </a:r>
            <a:r>
              <a:rPr lang="en-US" sz="1600" dirty="0" smtClean="0"/>
              <a:t> </a:t>
            </a:r>
            <a:r>
              <a:rPr lang="bg-BG" sz="1600" dirty="0" smtClean="0"/>
              <a:t>научно-исследовательской деятельности в болгарских предприятиях и поддержка сотрудничества между бизнесом и наукой</a:t>
            </a:r>
            <a:endParaRPr lang="bg-BG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/>
              <a:t>с</a:t>
            </a:r>
            <a:r>
              <a:rPr lang="bg-BG" sz="1600" dirty="0" smtClean="0"/>
              <a:t>одействие развитию исследовательских проектов, анализ их технической осуществимости и возможностей внедрения в производстве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/>
              <a:t>получение новых или усовершенствованных</a:t>
            </a:r>
            <a:r>
              <a:rPr lang="en-US" sz="1600" dirty="0" smtClean="0"/>
              <a:t> </a:t>
            </a:r>
            <a:r>
              <a:rPr lang="bg-BG" sz="1600" dirty="0" smtClean="0"/>
              <a:t>продуктов</a:t>
            </a:r>
            <a:r>
              <a:rPr lang="en-US" sz="1600" dirty="0" smtClean="0"/>
              <a:t>, </a:t>
            </a:r>
            <a:r>
              <a:rPr lang="bg-BG" sz="1600" dirty="0" smtClean="0"/>
              <a:t>процессов или услуг, повышение </a:t>
            </a:r>
            <a:r>
              <a:rPr lang="en-US" sz="1600" dirty="0" smtClean="0"/>
              <a:t> </a:t>
            </a:r>
            <a:r>
              <a:rPr lang="bg-BG" sz="1600" dirty="0" smtClean="0"/>
              <a:t>экономической эффективности</a:t>
            </a:r>
            <a:endParaRPr lang="bg-BG" sz="16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46773471"/>
              </p:ext>
            </p:extLst>
          </p:nvPr>
        </p:nvGraphicFramePr>
        <p:xfrm>
          <a:off x="755576" y="1600200"/>
          <a:ext cx="4213682" cy="500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Hexagon 9"/>
          <p:cNvSpPr/>
          <p:nvPr/>
        </p:nvSpPr>
        <p:spPr>
          <a:xfrm>
            <a:off x="1698978" y="5334000"/>
            <a:ext cx="1066800" cy="92571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 flipV="1">
            <a:off x="1371600" y="1066800"/>
            <a:ext cx="7162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548480" y="0"/>
            <a:ext cx="8047039" cy="725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Поддержка кластерного развития</a:t>
            </a:r>
            <a:endParaRPr lang="en-US" sz="32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5867400"/>
            <a:ext cx="55181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0106" y="725961"/>
            <a:ext cx="6937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ClrTx/>
              <a:buNone/>
              <a:tabLst>
                <a:tab pos="1079500" algn="l"/>
              </a:tabLst>
              <a:defRPr/>
            </a:pP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интеллигентные кластерные политики в Юго-Восточной Европе“</a:t>
            </a:r>
          </a:p>
          <a:p>
            <a:pPr marL="0" lvl="1" indent="0" algn="ctr">
              <a:buClrTx/>
              <a:buNone/>
              <a:tabLst>
                <a:tab pos="1079500" algn="l"/>
              </a:tabLst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81748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079500" algn="l"/>
              </a:tabLst>
              <a:defRPr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Инновации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научно-техническая деятельность, осуществляемая путем выполнения научных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исследований и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разработок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079500" algn="l"/>
              </a:tabLst>
              <a:defRPr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Устойчивое развитие посредством кластерного развития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079500" algn="l"/>
              </a:tabLst>
              <a:defRPr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Международное кластерное сотрудничество и участие в сетях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079500" algn="l"/>
              </a:tabLst>
              <a:defRPr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Усовершенствование финансовой рамки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кластерное финансирование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079500" algn="l"/>
              </a:tabLst>
              <a:defRPr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Кластер и региональная специализация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079500" algn="l"/>
              </a:tabLst>
              <a:defRPr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Новые умения и содействие росту занятости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1582183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u="sng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  <a:hlinkClick r:id="rId4"/>
              </a:rPr>
              <a:t>www.clusterpolisee.eu</a:t>
            </a:r>
            <a:r>
              <a:rPr lang="en-US" sz="2000" u="sng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u="sng" dirty="0">
              <a:solidFill>
                <a:srgbClr val="2F2B2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604" y="1295400"/>
            <a:ext cx="7128792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</a:t>
            </a:r>
            <a:r>
              <a:rPr lang="en-US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bg-BG" sz="4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3976511"/>
            <a:ext cx="8496944" cy="2424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Исполнительное агентство по поддержке малых и </a:t>
            </a:r>
            <a:r>
              <a:rPr lang="bg-BG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средних</a:t>
            </a: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 </a:t>
            </a:r>
            <a:r>
              <a:rPr lang="bg-BG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предприятий</a:t>
            </a:r>
            <a:endParaRPr lang="de-DE" sz="2000" b="1" dirty="0" smtClean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sz="18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Болгария</a:t>
            </a:r>
            <a:r>
              <a:rPr lang="bg-BG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София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1000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bg-BG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ул. Леге №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2-4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Тел.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: </a:t>
            </a:r>
            <a:r>
              <a:rPr lang="bg-BG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+ 359 (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0</a:t>
            </a:r>
            <a:r>
              <a:rPr lang="bg-BG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)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940 79 40, </a:t>
            </a:r>
            <a:r>
              <a:rPr lang="bg-BG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Факс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: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+ 359 (0) 2 940 79 93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hlinkClick r:id="rId2"/>
              </a:rPr>
              <a:t>www.sme.government.bg</a:t>
            </a:r>
            <a:endParaRPr lang="bg-BG" sz="18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е-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mail: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hlinkClick r:id="rId3"/>
              </a:rPr>
              <a:t>office@sme.government.bg</a:t>
            </a:r>
            <a:endParaRPr lang="bg-BG" sz="18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sz="1800" i="1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5" name="Picture 4" descr="108x94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027714" y="3048000"/>
            <a:ext cx="1066800" cy="92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4000" t="12000" r="-1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4495800" y="1178949"/>
            <a:ext cx="4572000" cy="49613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Площадь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110,910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кв.м.</a:t>
            </a:r>
          </a:p>
          <a:p>
            <a:pPr marL="17780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Столица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София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17780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Крупные</a:t>
            </a:r>
            <a:r>
              <a:rPr kumimoji="0" lang="bg-BG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города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Пловдив, Варна, Бургас, Русе, Стара Загора, Плевен, Велико Тырново</a:t>
            </a:r>
            <a:endParaRPr lang="en-US" sz="1400" dirty="0">
              <a:solidFill>
                <a:schemeClr val="tx1"/>
              </a:solidFill>
              <a:latin typeface="Arial"/>
            </a:endParaRPr>
          </a:p>
          <a:p>
            <a:pPr marL="177800" lvl="0" indent="0" fontAlgn="auto">
              <a:spcAft>
                <a:spcPts val="0"/>
              </a:spcAft>
              <a:buNone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Основные отрасли экономики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: </a:t>
            </a:r>
            <a:r>
              <a:rPr lang="bg-BG" sz="1400" noProof="0" dirty="0" smtClean="0">
                <a:solidFill>
                  <a:schemeClr val="tx1"/>
                </a:solidFill>
                <a:latin typeface="Arial"/>
              </a:rPr>
              <a:t>машиностроение и оборудование</a:t>
            </a:r>
            <a:r>
              <a:rPr lang="en-US" sz="1400" dirty="0" smtClean="0">
                <a:solidFill>
                  <a:schemeClr val="tx1"/>
                </a:solidFill>
                <a:latin typeface="Arial"/>
              </a:rPr>
              <a:t>, </a:t>
            </a:r>
            <a:r>
              <a:rPr lang="bg-BG" sz="1400" dirty="0" smtClean="0">
                <a:solidFill>
                  <a:schemeClr val="tx1"/>
                </a:solidFill>
                <a:latin typeface="Arial"/>
              </a:rPr>
              <a:t>цветные металлы</a:t>
            </a:r>
            <a:r>
              <a:rPr lang="en-US" sz="1400" dirty="0" smtClean="0">
                <a:solidFill>
                  <a:schemeClr val="tx1"/>
                </a:solidFill>
                <a:latin typeface="Arial"/>
              </a:rPr>
              <a:t>, </a:t>
            </a:r>
            <a:r>
              <a:rPr lang="bg-BG" sz="1400" dirty="0" smtClean="0">
                <a:solidFill>
                  <a:schemeClr val="tx1"/>
                </a:solidFill>
                <a:latin typeface="Arial"/>
              </a:rPr>
              <a:t>химическая промышленность</a:t>
            </a:r>
            <a:r>
              <a:rPr lang="en-US" sz="1400" dirty="0" smtClean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Arial"/>
              </a:rPr>
              <a:t>производство изделий из каучука и пластмассы</a:t>
            </a:r>
            <a:r>
              <a:rPr lang="en-US" sz="1400" dirty="0" smtClean="0">
                <a:solidFill>
                  <a:schemeClr val="tx1"/>
                </a:solidFill>
                <a:latin typeface="Arial"/>
              </a:rPr>
              <a:t>, </a:t>
            </a:r>
            <a:r>
              <a:rPr lang="bg-BG" sz="1400" dirty="0" smtClean="0">
                <a:solidFill>
                  <a:schemeClr val="tx1"/>
                </a:solidFill>
                <a:latin typeface="Arial"/>
              </a:rPr>
              <a:t>пищевая промышленность, текстиль,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напитки и табачные изделия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177800" lv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Валюта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bg-BG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лев (</a:t>
            </a:r>
            <a:r>
              <a:rPr lang="en-US" sz="1400" dirty="0" smtClean="0">
                <a:solidFill>
                  <a:schemeClr val="tx1"/>
                </a:solidFill>
                <a:latin typeface="Arial"/>
              </a:rPr>
              <a:t>BGN</a:t>
            </a:r>
            <a:r>
              <a:rPr lang="bg-BG" sz="1400" dirty="0" smtClean="0">
                <a:solidFill>
                  <a:schemeClr val="tx1"/>
                </a:solidFill>
                <a:latin typeface="Arial"/>
              </a:rPr>
              <a:t>)</a:t>
            </a:r>
          </a:p>
          <a:p>
            <a:pPr marL="177800" lv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bg-BG" sz="1400" b="1" dirty="0" smtClean="0">
                <a:solidFill>
                  <a:schemeClr val="tx1"/>
                </a:solidFill>
                <a:latin typeface="Arial"/>
              </a:rPr>
              <a:t>Н</a:t>
            </a: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аселение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(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2012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):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7.038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млн. чел.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17780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Член ЕС с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2007</a:t>
            </a: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г.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17780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bg-BG" sz="1400" b="1" dirty="0" smtClean="0">
                <a:solidFill>
                  <a:schemeClr val="tx1"/>
                </a:solidFill>
                <a:latin typeface="Arial"/>
              </a:rPr>
              <a:t>Форма государственного правления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парламентская демократия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17780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Последние парламентские выборы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май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2013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г.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044" y="163286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Болгария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bg-BG" sz="28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  <a:r>
              <a:rPr lang="bg-BG" sz="28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бщие сведения</a:t>
            </a:r>
          </a:p>
        </p:txBody>
      </p:sp>
      <p:pic>
        <p:nvPicPr>
          <p:cNvPr id="10" name="Picture 2" descr="http://www.eupropertiesbg.com/map_e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4" y="1178949"/>
            <a:ext cx="42862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77590770"/>
              </p:ext>
            </p:extLst>
          </p:nvPr>
        </p:nvGraphicFramePr>
        <p:xfrm>
          <a:off x="1756143" y="2057400"/>
          <a:ext cx="5715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38627" y="761999"/>
            <a:ext cx="82060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торговые партнёры Болгарии</a:t>
            </a:r>
          </a:p>
          <a:p>
            <a:pPr algn="ctr"/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2012</a:t>
            </a: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bg-BG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09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" y="15453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g-BG" dirty="0" smtClean="0">
                <a:solidFill>
                  <a:srgbClr val="464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</a:t>
            </a:r>
            <a:r>
              <a:rPr lang="en-US" dirty="0" smtClean="0">
                <a:solidFill>
                  <a:srgbClr val="464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  <a:endParaRPr lang="en-US" dirty="0">
              <a:solidFill>
                <a:srgbClr val="464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1"/>
            <a:ext cx="7772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Импорт по группам товаров</a:t>
            </a:r>
            <a:endParaRPr 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06513"/>
              </p:ext>
            </p:extLst>
          </p:nvPr>
        </p:nvGraphicFramePr>
        <p:xfrm>
          <a:off x="457200" y="1946495"/>
          <a:ext cx="2861730" cy="443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3247702" y="6523910"/>
            <a:ext cx="33153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000" i="1" dirty="0" smtClean="0"/>
              <a:t>Источник: Министерство экономики и энергетики</a:t>
            </a:r>
            <a:endParaRPr lang="bg-BG" sz="1000" i="1" dirty="0"/>
          </a:p>
        </p:txBody>
      </p:sp>
      <p:pic>
        <p:nvPicPr>
          <p:cNvPr id="17" name="Picture 4" descr="http://www.landscapingbricks.org/images/landscaping_bric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30" y="3131295"/>
            <a:ext cx="1809015" cy="1391550"/>
          </a:xfrm>
          <a:prstGeom prst="chevron">
            <a:avLst/>
          </a:prstGeom>
          <a:noFill/>
        </p:spPr>
      </p:pic>
      <p:pic>
        <p:nvPicPr>
          <p:cNvPr id="19" name="Picture 8" descr="machine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7216" y="3131295"/>
            <a:ext cx="1878593" cy="1391551"/>
          </a:xfrm>
          <a:prstGeom prst="chevron">
            <a:avLst/>
          </a:prstGeom>
          <a:noFill/>
        </p:spPr>
      </p:pic>
      <p:pic>
        <p:nvPicPr>
          <p:cNvPr id="20" name="Picture 19" descr="untitled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4819" y="3112950"/>
            <a:ext cx="1766711" cy="1440234"/>
          </a:xfrm>
          <a:prstGeom prst="chevron">
            <a:avLst/>
          </a:prstGeom>
        </p:spPr>
      </p:pic>
      <p:pic>
        <p:nvPicPr>
          <p:cNvPr id="21" name="Picture 20" descr="Different color threads on rows in the store Stock Photo - 90870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2631" y="4927633"/>
            <a:ext cx="1778099" cy="1445765"/>
          </a:xfrm>
          <a:prstGeom prst="chevron">
            <a:avLst>
              <a:gd name="adj" fmla="val 48818"/>
            </a:avLst>
          </a:prstGeom>
          <a:noFill/>
        </p:spPr>
      </p:pic>
      <p:pic>
        <p:nvPicPr>
          <p:cNvPr id="22" name="Picture 2" descr="http://worldresources.tripod.com/image-cancer-foods/02.photolibrary_rf_photo_of_colorful_food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0330" y="4938922"/>
            <a:ext cx="1981200" cy="1445765"/>
          </a:xfrm>
          <a:prstGeom prst="chevron">
            <a:avLst>
              <a:gd name="adj" fmla="val 49511"/>
            </a:avLst>
          </a:prstGeom>
          <a:noFill/>
        </p:spPr>
      </p:pic>
      <p:sp>
        <p:nvSpPr>
          <p:cNvPr id="5" name="Chevron 4"/>
          <p:cNvSpPr/>
          <p:nvPr/>
        </p:nvSpPr>
        <p:spPr>
          <a:xfrm>
            <a:off x="3318930" y="4927633"/>
            <a:ext cx="1756102" cy="1391551"/>
          </a:xfrm>
          <a:prstGeom prst="chevron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pic>
        <p:nvPicPr>
          <p:cNvPr id="23" name="Picture 2" descr="http://genera.proactiveinvestors.com.au/genera/img/companies/news/copper_bar_350_4a7f30e9a07a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33530" y="3143289"/>
            <a:ext cx="1752600" cy="1379557"/>
          </a:xfrm>
          <a:prstGeom prst="chevron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hevron 5"/>
          <p:cNvSpPr/>
          <p:nvPr/>
        </p:nvSpPr>
        <p:spPr>
          <a:xfrm>
            <a:off x="5833530" y="4938922"/>
            <a:ext cx="1524000" cy="1434476"/>
          </a:xfrm>
          <a:prstGeom prst="chevron">
            <a:avLst>
              <a:gd name="adj" fmla="val 45885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6733" y="158364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g-BG" dirty="0">
                <a:solidFill>
                  <a:srgbClr val="464646">
                    <a:lumMod val="75000"/>
                  </a:srgbClr>
                </a:solidFill>
                <a:latin typeface="Calibri"/>
              </a:rPr>
              <a:t>Э</a:t>
            </a:r>
            <a:r>
              <a:rPr lang="bg-BG" dirty="0" smtClean="0">
                <a:solidFill>
                  <a:srgbClr val="464646">
                    <a:lumMod val="75000"/>
                  </a:srgbClr>
                </a:solidFill>
                <a:latin typeface="Calibri"/>
              </a:rPr>
              <a:t>кспорт</a:t>
            </a:r>
            <a:r>
              <a:rPr lang="en-US" dirty="0" smtClean="0">
                <a:solidFill>
                  <a:srgbClr val="464646">
                    <a:lumMod val="75000"/>
                  </a:srgbClr>
                </a:solidFill>
                <a:latin typeface="Calibri"/>
              </a:rPr>
              <a:t> 2012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1"/>
            <a:ext cx="7772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Экспорт по группам товаров</a:t>
            </a:r>
            <a:endParaRPr 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genera.proactiveinvestors.com.au/genera/img/companies/news/copper_bar_350_4a7f30e9a07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351" y="2911077"/>
            <a:ext cx="1890951" cy="1455964"/>
          </a:xfrm>
          <a:prstGeom prst="chevron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http://eeref.engr.oregonstate.edu/@api/deki/files/685/=Nonmetallic_Mineral_Product_Manufacturing.jpg?size=web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4547" y="2924609"/>
            <a:ext cx="1796404" cy="1447800"/>
          </a:xfrm>
          <a:prstGeom prst="chevron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http://www.kyledesign.co.uk/assets/images/Industrial-Automation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751" y="2924609"/>
            <a:ext cx="1866900" cy="1447800"/>
          </a:xfrm>
          <a:prstGeom prst="chevron">
            <a:avLst/>
          </a:prstGeom>
          <a:noFill/>
        </p:spPr>
      </p:pic>
      <p:pic>
        <p:nvPicPr>
          <p:cNvPr id="3074" name="Picture 2" descr="http://worldresources.tripod.com/image-cancer-foods/02.photolibrary_rf_photo_of_colorful_foo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4574" y="4749446"/>
            <a:ext cx="1981200" cy="1445765"/>
          </a:xfrm>
          <a:prstGeom prst="chevron">
            <a:avLst>
              <a:gd name="adj" fmla="val 52635"/>
            </a:avLst>
          </a:prstGeom>
          <a:noFill/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283640"/>
              </p:ext>
            </p:extLst>
          </p:nvPr>
        </p:nvGraphicFramePr>
        <p:xfrm>
          <a:off x="381000" y="1952979"/>
          <a:ext cx="3276600" cy="441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247702" y="6366933"/>
            <a:ext cx="33153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/>
              <a:t>Источник: Министерство экономики и энергетики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64" y="4753680"/>
            <a:ext cx="17795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 descr="http://2.imimg.com/data2/BP/XO/MY-/8-250x2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8325" y="4738944"/>
            <a:ext cx="1655326" cy="1447800"/>
          </a:xfrm>
          <a:prstGeom prst="chevron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72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2" name="Picture 10" descr="http://news.igrach.com/wp-content/uploads/2011/05/BulgariaFlag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50306" flipH="1">
            <a:off x="1033712" y="2966121"/>
            <a:ext cx="3726386" cy="335637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6858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Двусторонние экономические отношения</a:t>
            </a:r>
            <a:endParaRPr lang="en-US" sz="32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bg-BG" sz="32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Болгария -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Россия</a:t>
            </a:r>
          </a:p>
        </p:txBody>
      </p:sp>
      <p:pic>
        <p:nvPicPr>
          <p:cNvPr id="1026" name="Picture 2" descr="http://www.europe.bg/upload/docs/20_SerbiaFla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9647">
            <a:off x="4088966" y="2795287"/>
            <a:ext cx="3287729" cy="35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688343"/>
              </p:ext>
            </p:extLst>
          </p:nvPr>
        </p:nvGraphicFramePr>
        <p:xfrm>
          <a:off x="342899" y="1524000"/>
          <a:ext cx="8534401" cy="500340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3467101"/>
                <a:gridCol w="749898"/>
                <a:gridCol w="3517302"/>
                <a:gridCol w="800100"/>
              </a:tblGrid>
              <a:tr h="19728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/%/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/%/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15" marR="3715" marT="3715" marB="0" anchor="ctr"/>
                </a:tc>
              </a:tr>
              <a:tr h="77899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Медикаменты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Сырая нефть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69,0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39118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Автомобильные запасные части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Природный </a:t>
                      </a: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17,8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24769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Подъемники, </a:t>
                      </a:r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лебедки, </a:t>
                      </a:r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рычаги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Нефтяные масла</a:t>
                      </a:r>
                      <a:endParaRPr lang="bg-BG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6,1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39118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Арматурные</a:t>
                      </a:r>
                      <a:r>
                        <a:rPr lang="bg-BG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изделия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Автомотрисы </a:t>
                      </a: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моторные платформы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1,5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585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Холодильники, морозильные камеры и др. оборудование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Необработанный алюминий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</a:t>
                      </a:r>
                      <a:r>
                        <a:rPr lang="bg-BG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39118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Вино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Каменный уголь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585087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 </a:t>
                      </a:r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подъемных</a:t>
                      </a:r>
                      <a:r>
                        <a:rPr lang="bg-BG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машин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Рафинированная медь </a:t>
                      </a: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медные сплавы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0,4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39118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Нефтяные масла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Медная руда </a:t>
                      </a: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концентраты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0,3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585087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Снабжение для морских судов и</a:t>
                      </a:r>
                      <a:r>
                        <a:rPr lang="bg-BG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самолетов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Газетная</a:t>
                      </a:r>
                      <a:r>
                        <a:rPr lang="bg-BG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бумага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0,2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24769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Электрические аккумуляторы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Удобрения, содержащие </a:t>
                      </a: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или </a:t>
                      </a: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питательных</a:t>
                      </a:r>
                      <a:r>
                        <a:rPr lang="bg-BG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элемента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0,2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5400" y="304800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Торговый оборот</a:t>
            </a:r>
          </a:p>
          <a:p>
            <a:pPr algn="ctr"/>
            <a:r>
              <a:rPr lang="bg-BG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Болгария </a:t>
            </a: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bg-BG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Россия</a:t>
            </a:r>
            <a:endParaRPr lang="bg-BG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07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23526" y="2286000"/>
            <a:ext cx="47165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структура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Министерстве экономики и энергетики Республики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Болгария, созданная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2004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114" y="3872040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113">
              <a:spcBef>
                <a:spcPct val="50000"/>
              </a:spcBef>
              <a:buClr>
                <a:schemeClr val="tx1"/>
              </a:buClr>
              <a:buSzPct val="105000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Миссия ИАПМСП: </a:t>
            </a:r>
          </a:p>
          <a:p>
            <a:pPr marL="342900" indent="-342900" defTabSz="900113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Координирующий орган между бизнесом,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госадминистрацией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НПО.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00113">
              <a:spcBef>
                <a:spcPct val="50000"/>
              </a:spcBef>
              <a:buClr>
                <a:schemeClr val="tx1"/>
              </a:buClr>
              <a:buSzPct val="105000"/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Партнëр предпринимателей по успешному продвижению бизнеса и развитию конкурентоспособности.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http://assetprotection.escapeartist.com/newsletter/wp-content/uploads/2012/07/Limited-Partner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1" y="4040463"/>
            <a:ext cx="3709046" cy="246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http://www.fearlesscompetitor.com/wp-content/uploads/2012/02/business_-_team_working-300x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97400"/>
            <a:ext cx="3312368" cy="21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76200"/>
            <a:ext cx="914400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None/>
              <a:defRPr/>
            </a:pPr>
            <a:r>
              <a:rPr lang="ru-RU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Исполнительное агентство по поддержке</a:t>
            </a:r>
          </a:p>
          <a:p>
            <a:pPr marL="571500" indent="-571500" algn="ctr">
              <a:buNone/>
              <a:defRPr/>
            </a:pPr>
            <a:r>
              <a:rPr lang="ru-RU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малых и средних предприятий Болгарии</a:t>
            </a:r>
          </a:p>
        </p:txBody>
      </p:sp>
      <p:sp>
        <p:nvSpPr>
          <p:cNvPr id="2" name="Hexagon 1"/>
          <p:cNvSpPr/>
          <p:nvPr/>
        </p:nvSpPr>
        <p:spPr>
          <a:xfrm>
            <a:off x="4283968" y="1196752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Hexagon 7"/>
          <p:cNvSpPr/>
          <p:nvPr/>
        </p:nvSpPr>
        <p:spPr>
          <a:xfrm>
            <a:off x="3563555" y="1700808"/>
            <a:ext cx="530352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Hexagon 10"/>
          <p:cNvSpPr/>
          <p:nvPr/>
        </p:nvSpPr>
        <p:spPr>
          <a:xfrm>
            <a:off x="3753616" y="1066800"/>
            <a:ext cx="530352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6451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None/>
              <a:defRPr/>
            </a:pPr>
            <a:r>
              <a:rPr lang="bg-BG" sz="3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ИАПМСП</a:t>
            </a:r>
            <a:endParaRPr lang="en-US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7514" y="3048000"/>
            <a:ext cx="2830286" cy="1752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Содействие развитию умений торгового предпринимательства и поддержка интернационализации МСП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4344699"/>
              </p:ext>
            </p:extLst>
          </p:nvPr>
        </p:nvGraphicFramePr>
        <p:xfrm>
          <a:off x="609600" y="990600"/>
          <a:ext cx="7772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41512" y="5867400"/>
            <a:ext cx="2514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НПО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076" y="2398549"/>
            <a:ext cx="2555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международных сетях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5114" y="1219197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инновационного </a:t>
            </a:r>
            <a:r>
              <a:rPr lang="ru-RU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развития МСП</a:t>
            </a:r>
            <a:endParaRPr lang="ru-RU" sz="20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1066800" y="1727030"/>
            <a:ext cx="3200400" cy="708548"/>
          </a:xfrm>
          <a:prstGeom prst="bentConnector3">
            <a:avLst>
              <a:gd name="adj1" fmla="val 4858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533400" y="3057009"/>
            <a:ext cx="1066799" cy="7836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674988" y="6019800"/>
            <a:ext cx="2043289" cy="555486"/>
          </a:xfrm>
          <a:prstGeom prst="bentConnector3">
            <a:avLst>
              <a:gd name="adj1" fmla="val 85359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6302829" y="3070389"/>
            <a:ext cx="2133600" cy="1823662"/>
          </a:xfrm>
          <a:prstGeom prst="bentConnector3">
            <a:avLst>
              <a:gd name="adj1" fmla="val 126190"/>
            </a:avLst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5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Computer &amp; Information Technology TC998">
  <a:themeElements>
    <a:clrScheme name="Custom 8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0C4283"/>
      </a:accent2>
      <a:accent3>
        <a:srgbClr val="DADA64"/>
      </a:accent3>
      <a:accent4>
        <a:srgbClr val="B1E1EB"/>
      </a:accent4>
      <a:accent5>
        <a:srgbClr val="B6AD37"/>
      </a:accent5>
      <a:accent6>
        <a:srgbClr val="B1A089"/>
      </a:accent6>
      <a:hlink>
        <a:srgbClr val="D25814"/>
      </a:hlink>
      <a:folHlink>
        <a:srgbClr val="57257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ockLayouts Computer &amp; Information Technology TC998">
  <a:themeElements>
    <a:clrScheme name="Custom 13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0C4283"/>
      </a:accent2>
      <a:accent3>
        <a:srgbClr val="DADA64"/>
      </a:accent3>
      <a:accent4>
        <a:srgbClr val="B1E1EB"/>
      </a:accent4>
      <a:accent5>
        <a:srgbClr val="B6AD37"/>
      </a:accent5>
      <a:accent6>
        <a:srgbClr val="B1A089"/>
      </a:accent6>
      <a:hlink>
        <a:srgbClr val="D25814"/>
      </a:hlink>
      <a:folHlink>
        <a:srgbClr val="57257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pstream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712</Words>
  <Application>Microsoft Office PowerPoint</Application>
  <PresentationFormat>On-screen Show (4:3)</PresentationFormat>
  <Paragraphs>169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StockLayouts Computer &amp; Information Technology TC998</vt:lpstr>
      <vt:lpstr>1_StockLayouts Computer &amp; Information Technology TC998</vt:lpstr>
      <vt:lpstr>Slipstream</vt:lpstr>
      <vt:lpstr>1_Slipstream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Функции ИАПМСП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Благодарим за внимание!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Емилия</cp:lastModifiedBy>
  <cp:revision>595</cp:revision>
  <cp:lastPrinted>2014-02-10T10:28:12Z</cp:lastPrinted>
  <dcterms:created xsi:type="dcterms:W3CDTF">2010-07-09T22:21:36Z</dcterms:created>
  <dcterms:modified xsi:type="dcterms:W3CDTF">2014-02-17T08:23:57Z</dcterms:modified>
</cp:coreProperties>
</file>